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6.xml" ContentType="application/vnd.openxmlformats-officedocument.presentationml.notesSlide+xml"/>
  <Override PartName="/ppt/ink/ink10.xml" ContentType="application/inkml+xml"/>
  <Override PartName="/ppt/ink/ink11.xml" ContentType="application/inkml+xml"/>
  <Override PartName="/ppt/notesSlides/notesSlide7.xml" ContentType="application/vnd.openxmlformats-officedocument.presentationml.notesSlide+xml"/>
  <Override PartName="/ppt/ink/ink12.xml" ContentType="application/inkml+xml"/>
  <Override PartName="/ppt/notesSlides/notesSlide8.xml" ContentType="application/vnd.openxmlformats-officedocument.presentationml.notesSlide+xml"/>
  <Override PartName="/ppt/ink/ink13.xml" ContentType="application/inkml+xml"/>
  <Override PartName="/ppt/ink/ink14.xml" ContentType="application/inkml+xml"/>
  <Override PartName="/ppt/notesSlides/notesSlide9.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10.xml" ContentType="application/vnd.openxmlformats-officedocument.presentationml.notesSlide+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9" r:id="rId11"/>
    <p:sldId id="268" r:id="rId12"/>
    <p:sldId id="267" r:id="rId13"/>
    <p:sldId id="266" r:id="rId14"/>
    <p:sldId id="265" r:id="rId15"/>
  </p:sldIdLst>
  <p:sldSz cx="14630400" cy="8229600"/>
  <p:notesSz cx="8229600" cy="14630400"/>
  <p:embeddedFontLst>
    <p:embeddedFont>
      <p:font typeface="Corben" panose="020B0604020202020204" charset="0"/>
      <p:regular r:id="rId17"/>
    </p:embeddedFont>
    <p:embeddedFont>
      <p:font typeface="Nobile"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7"/>
    <p:restoredTop sz="94628"/>
  </p:normalViewPr>
  <p:slideViewPr>
    <p:cSldViewPr snapToGrid="0">
      <p:cViewPr varScale="1">
        <p:scale>
          <a:sx n="80" d="100"/>
          <a:sy n="80" d="100"/>
        </p:scale>
        <p:origin x="7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869"/>
    </inkml:context>
    <inkml:brush xml:id="br0">
      <inkml:brushProperty name="width" value="0.35" units="cm"/>
      <inkml:brushProperty name="height" value="0.35" units="cm"/>
      <inkml:brushProperty name="color" value="#FFFFFF"/>
    </inkml:brush>
  </inkml:definitions>
  <inkml:trace contextRef="#ctx0" brushRef="#br0">26376 15996 16383 0 0,'0'0'0'0'0,"0"-2"0"0"0,10-1 0 0 0,28 2 0 0 0,46-1 0 0 0,42 1 0 0 0,26 1 0 0 0,8-1 0 0 0,-13 1 0 0 0,-25 0 0 0 0,-32 0 0 0 0,-28 0 0 0 0,-23 0 0 0 0,-13 1 0 0 0,0-1 0 0 0,6 0 0 0 0,8 0 0 0 0,10 0 0 0 0,8 0 0 0 0,6 0 0 0 0,4 0 0 0 0,1 0 0 0 0,-1 0 0 0 0,-2 0 0 0 0,-5 0 0 0 0,-6 0 0 0 0,-6 0 0 0 0,-7 0 0 0 0,-5 0 0 0 0,-3 0 0 0 0,-1 0 0 0 0,0 0 0 0 0,0 0 0 0 0,-1 0 0 0 0,0 0 0 0 0,-1 0 0 0 0,-1 0 0 0 0,-2 0 0 0 0,1 0 0 0 0,-2 0 0 0 0,1 0 0 0 0,-2 0 0 0 0,1 0 0 0 0,0 0 0 0 0,4 0 0 0 0,4 0 0 0 0,5 0 0 0 0,5 0 0 0 0,3 0 0 0 0,0 0 0 0 0,-4 0 0 0 0,-2 0 0 0 0,-4 0 0 0 0,-5 0 0 0 0,-5 0 0 0 0,-3 0 0 0 0,-5 0 0 0 0,-4 0 0 0 0,-1 0 0 0 0,-1 0 0 0 0,1 0 0 0 0,3 0 0 0 0,5 0 0 0 0,9 0 0 0 0,10 0 0 0 0,12 0 0 0 0,7 0 0 0 0,4 0 0 0 0,-3 0 0 0 0,-8 0 0 0 0,-11 0 0 0 0,-10 0 0 0 0,-8 0 0 0 0,-2 0 0 0 0,1 0 0 0 0,1 0 0 0 0,0 0 0 0 0,-1 0 0 0 0,-2 0 0 0 0,-1 0 0 0 0,-1 0 0 0 0,2 0 0 0 0,2 0 0 0 0,0 0 0 0 0,-4 0 0 0 0,-2 0 0 0 0,-1 1 0 0 0,4 3 0 0 0,4 4 0 0 0,6 3 0 0 0,1 0 0 0 0,-2 1 0 0 0,-5-1 0 0 0,-7-1 0 0 0,-4 0 0 0 0,-5 0 0 0 0,-3 0 0 0 0,-1 0 0 0 0,-1-1 0 0 0,0 0 0 0 0,1-1 0 0 0,2 1 0 0 0,3 0 0 0 0,1 0 0 0 0,0-1 0 0 0,-2 1 0 0 0,-2 0 0 0 0,-2 1 0 0 0,-2 0 0 0 0,-2 0 0 0 0,-1-1 0 0 0,0 0 0 0 0,-1-1 0 0 0,-1 0 0 0 0,-3 0 0 0 0,-3 0 0 0 0,-4-1 0 0 0,-5 0 0 0 0,-5-2 0 0 0,-4 0 0 0 0,-4-1 0 0 0,-3 0 0 0 0,0-2 0 0 0,0 0 0 0 0,0-1 0 0 0,-2 0 0 0 0,-2 0 0 0 0,-4 1 0 0 0,-2 0 0 0 0,-1 0 0 0 0,4 0 0 0 0,4-2 0 0 0,7 1 0 0 0,4-1 0 0 0,-1 0 0 0 0,-5 0 0 0 0,-6 0 0 0 0,-6 0 0 0 0,0 0 0 0 0,2 0 0 0 0,7 0 0 0 0,7 0 0 0 0,5 0 0 0 0,-3 0 0 0 0,-8 0 0 0 0,-11 0 0 0 0,-7 0 0 0 0,-2 0 0 0 0,5-1 0 0 0,9-1 0 0 0,9-1 0 0 0,10 0 0 0 0,6 0 0 0 0,4 0 0 0 0,-2-1 0 0 0,-12 0 0 0 0,-19-2 0 0 0,-21-2 0 0 0,-12-1 0 0 0,-2 0 0 0 0,8 1 0 0 0,14 0 0 0 0,12 2 0 0 0,10 1 0 0 0,1-1 0 0 0,-6-1 0 0 0,-8-1 0 0 0,-6-2 0 0 0,1 2 0 0 0,5 0 0 0 0,10 2 0 0 0,9 1 0 0 0,3 0 0 0 0,-5 2 0 0 0,-13-1 0 0 0,-16 0 0 0 0,-13 0 0 0 0,-4 0 0 0 0,6 0 0 0 0,13-1 0 0 0,15 1 0 0 0,13 0 0 0 0,10 1 0 0 0,3 1 0 0 0,-4 0 0 0 0,-11-1 0 0 0,-12-1 0 0 0,-8-1 0 0 0,-1 1 0 0 0,5-1 0 0 0,7 1 0 0 0,6-1 0 0 0,2-1 0 0 0,-5 0 0 0 0,-9-1 0 0 0,-9 0 0 0 0,-1-1 0 0 0,3 2 0 0 0,10 0 0 0 0,9 2 0 0 0,7 2 0 0 0,0 0 0 0 0,-8 2 0 0 0,-13 0 0 0 0,-10 0 0 0 0,-4 1 0 0 0,5-1 0 0 0,8 0 0 0 0,9 0 0 0 0,8 0 0 0 0,3 0 0 0 0,-4 1 0 0 0,-4 1 0 0 0,-4 4 0 0 0,1 2 0 0 0,7 2 0 0 0,8 0 0 0 0,9-1 0 0 0,7 0 0 0 0,5 1 0 0 0,3 2 0 0 0,1 0 0 0 0,2 0 0 0 0,0 0 0 0 0,1 0 0 0 0,1 0 0 0 0,3-1 0 0 0,0-1 0 0 0,0-2 0 0 0,0-1 0 0 0,-1-1 0 0 0,0 0 0 0 0,0 1 0 0 0,2 4 0 0 0,1 3 0 0 0,2 3 0 0 0,1 2 0 0 0,2 1 0 0 0,-1-1 0 0 0,1-3 0 0 0,-2-5 0 0 0,-1-2 0 0 0,-1-1 0 0 0,1-1 0 0 0,0-1 0 0 0,0 0 0 0 0,1-1 0 0 0,0-1 0 0 0,0 1 0 0 0,3 0 0 0 0,3 1 0 0 0,3-1 0 0 0,1 0 0 0 0,-1-1 0 0 0,-2-2 0 0 0,-3-1 0 0 0,-5-3 0 0 0,-4-3 0 0 0,-3-3 0 0 0,-2-3 0 0 0,-2 0 0 0 0,-1-1 0 0 0,1 0 0 0 0,-1 1 0 0 0,0 0 0 0 0,1 1 0 0 0,-1 0 0 0 0,0 0 0 0 0,0 1 0 0 0,-1 0 0 0 0,0-1 0 0 0,0-1 0 0 0,1-1 0 0 0,0 1 0 0 0,0 0 0 0 0,-1 1 0 0 0,0 2 0 0 0,2 4 0 0 0,4 5 0 0 0,2 4 0 0 0,3 4 0 0 0,2 1 0 0 0,1 1 0 0 0,0 1 0 0 0,4-1 0 0 0,4 2 0 0 0,9 1 0 0 0,7 0 0 0 0,5 0 0 0 0,-1-1 0 0 0,-4-1 0 0 0,-5-2 0 0 0,-7-3 0 0 0,-5-1 0 0 0,-5-3 0 0 0,-2-1 0 0 0,2-1 0 0 0,8-1 0 0 0,10 0 0 0 0,7 0 0 0 0,4-1 0 0 0,-4 1 0 0 0,-6 0 0 0 0,-6 0 0 0 0,-1 0 0 0 0,9 0 0 0 0,12 0 0 0 0,12 0 0 0 0,6 0 0 0 0,-4 0 0 0 0,-9 0 0 0 0,-12 0 0 0 0,-8 0 0 0 0,-2 0 0 0 0,12 0 0 0 0,17 0 0 0 0,15 0 0 0 0,8 0 0 0 0,-2 0 0 0 0,-9 0 0 0 0,-11 0 0 0 0,-11 0 0 0 0,-7 0 0 0 0,-5 0 0 0 0,-5 0 0 0 0,-3 0 0 0 0,-1 0 0 0 0,-4 0 0 0 0,-3 0 0 0 0,-2 0 0 0 0,3 0 0 0 0,10 0 0 0 0,13 0 0 0 0,10 0 0 0 0,3 0 0 0 0,-4 0 0 0 0,-8 0 0 0 0,-10 0 0 0 0,-11 1 0 0 0,-9 1 0 0 0,-2 0 0 0 0,2 0 0 0 0,10-1 0 0 0,10-1 0 0 0,9 1 0 0 0,2-1 0 0 0,-3 0 0 0 0,-5 0 0 0 0,-6 0 0 0 0,-1 0 0 0 0,12 0 0 0 0,15 0 0 0 0,13 0 0 0 0,6 0 0 0 0,-6 0 0 0 0,-11 0 0 0 0,-14 0 0 0 0,-13 0 0 0 0,-5 0 0 0 0,5 0 0 0 0,9-3 0 0 0,9-3 0 0 0,2 0 0 0 0,-4 1 0 0 0,-7 0 0 0 0,-7 0 0 0 0,1 0 0 0 0,2-5 0 0 0,2-1 0 0 0,-1 0 0 0 0,-5 0 0 0 0,-8 3 0 0 0,-7-1 0 0 0,-3 2 0 0 0,5-1 0 0 0,9-3 0 0 0,9-3 0 0 0,4 0 0 0 0,-4-1 0 0 0,-7 3 0 0 0,-7 2 0 0 0,-9 1 0 0 0,-7 0 0 0 0,-6 2 0 0 0,-2-1 0 0 0,-3 0 0 0 0,0-1 0 0 0,-1-1 0 0 0,1-2 0 0 0,0-4 0 0 0,0-2 0 0 0,0 0 0 0 0,1 0 0 0 0,0 2 0 0 0,0 1 0 0 0,0 3 0 0 0,-2 2 0 0 0,-2 0 0 0 0,-3-3 0 0 0,-2-3 0 0 0,-3-2 0 0 0,-2-2 0 0 0,-1 2 0 0 0,2 2 0 0 0,0 4 0 0 0,0 2 0 0 0,0 2 0 0 0,-1 0 0 0 0,-2-2 0 0 0,-3-1 0 0 0,-2-2 0 0 0,2 2 0 0 0,2 1 0 0 0,1 3 0 0 0,3 3 0 0 0,2 1 0 0 0,0 2 0 0 0,-2 0 0 0 0,-4-2 0 0 0,-4-1 0 0 0,-2 0 0 0 0,1 0 0 0 0,2 0 0 0 0,3 0 0 0 0,0 1 0 0 0,-4 1 0 0 0,-4 1 0 0 0,-6 0 0 0 0,-2-2 0 0 0,1 1 0 0 0,4 0 0 0 0,5 0 0 0 0,1 2 0 0 0,-5-1 0 0 0,-13 1 0 0 0,-13-1 0 0 0,-11-2 0 0 0,-3 1 0 0 0,7-1 0 0 0,10 1 0 0 0,13 1 0 0 0,7 0 0 0 0,0 0 0 0 0,-10-1 0 0 0,-19-2 0 0 0,-21-3 0 0 0,-9 0 0 0 0,3 0 0 0 0,14 1 0 0 0,16 2 0 0 0,18 0 0 0 0,14 1 0 0 0,9 1 0 0 0,0 0 0 0 0,-6-1 0 0 0,-15-1 0 0 0,-14 0 0 0 0,-11 0 0 0 0,0-1 0 0 0,5 2 0 0 0,13 0 0 0 0,11-1 0 0 0,8 1 0 0 0,-6 1 0 0 0,-16 1 0 0 0,-19 0 0 0 0,-8 0 0 0 0,2 1 0 0 0,10 0 0 0 0,13 0 0 0 0,13 1 0 0 0,2-1 0 0 0,-11 0 0 0 0,-21 0 0 0 0,-21 0 0 0 0,-11 0 0 0 0,4 0 0 0 0,13 0 0 0 0,17 0 0 0 0,15 0 0 0 0,3 0 0 0 0,-11 0 0 0 0,-16 0 0 0 0,-10 0 0 0 0,3 0 0 0 0,10 0 0 0 0,13 0 0 0 0,10 0 0 0 0,-3 0 0 0 0,-11 0 0 0 0,-10 0 0 0 0,-5 0 0 0 0,4 0 0 0 0,13 0 0 0 0,13 0 0 0 0,15 1 0 0 0,11 1 0 0 0,8 2 0 0 0,4 1 0 0 0,-3 4 0 0 0,-11 4 0 0 0,-18 6 0 0 0,-14 4 0 0 0,-6 4 0 0 0,2-2 0 0 0,10-2 0 0 0,11-4 0 0 0,12-2 0 0 0,11-3 0 0 0,7-1 0 0 0,4-2 0 0 0,3-1 0 0 0,1 0 0 0 0,1 0 0 0 0,-1 0 0 0 0,0 0 0 0 0,1 1 0 0 0,1 1 0 0 0,1 3 0 0 0,1 1 0 0 0,2 1 0 0 0,3 1 0 0 0,1 2 0 0 0,2 0 0 0 0,2 1 0 0 0,0 0 0 0 0,1 1 0 0 0,-1 0 0 0 0,-1-2 0 0 0,-1-1 0 0 0,-1-4 0 0 0,-3-2 0 0 0,-2-4 0 0 0,-3-8 0 0 0,-2-12-16383 0 0,-1-4 16383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02"/>
    </inkml:context>
    <inkml:brush xml:id="br0">
      <inkml:brushProperty name="width" value="0.35" units="cm"/>
      <inkml:brushProperty name="height" value="0.35" units="cm"/>
      <inkml:brushProperty name="color" value="#FFFFFF"/>
    </inkml:brush>
  </inkml:definitions>
  <inkml:trace contextRef="#ctx0" brushRef="#br0">26933 15903 16383 0 0,'0'-1'0'0'0,"-1"-1"0"0"0,-2 0 0 0 0,-4 0 0 0 0,-11 0 0 0 0,-12 1 0 0 0,-9 1 0 0 0,-8 0 0 0 0,-4 0 0 0 0,0 0 0 0 0,2 1 0 0 0,0 2 0 0 0,2 3 0 0 0,0 2 0 0 0,1 1 0 0 0,2 1 0 0 0,3 0 0 0 0,5 0 0 0 0,6 0 0 0 0,6-1 0 0 0,8 0 0 0 0,5-2 0 0 0,3 1 0 0 0,-2 3 0 0 0,-3 2 0 0 0,-3 4 0 0 0,-1 4 0 0 0,-1 4 0 0 0,0 1 0 0 0,2 0 0 0 0,4-1 0 0 0,3-3 0 0 0,5-3 0 0 0,2-1 0 0 0,4-1 0 0 0,5 1 0 0 0,6-2 0 0 0,3-1 0 0 0,3-1 0 0 0,2-1 0 0 0,1-2 0 0 0,3 0 0 0 0,3-2 0 0 0,5 0 0 0 0,8-1 0 0 0,8-1 0 0 0,5 0 0 0 0,4 0 0 0 0,-3 0 0 0 0,-5-3 0 0 0,-8-1 0 0 0,-8-2 0 0 0,-7 0 0 0 0,-5 0 0 0 0,-2 1 0 0 0,3 1 0 0 0,5 1 0 0 0,4 2 0 0 0,3 0 0 0 0,1 1 0 0 0,1-1 0 0 0,1 2 0 0 0,1-1 0 0 0,0 0 0 0 0,3 0 0 0 0,5-1 0 0 0,5 2 0 0 0,6 0 0 0 0,4 1 0 0 0,5 0 0 0 0,2-1 0 0 0,1 0 0 0 0,0-1 0 0 0,-2 0 0 0 0,-2 0 0 0 0,0 1 0 0 0,0 0 0 0 0,1 1 0 0 0,1-1 0 0 0,-2 1 0 0 0,-3 0 0 0 0,-2-1 0 0 0,-3-1 0 0 0,0-1 0 0 0,1-2 0 0 0,4-1 0 0 0,0-2 0 0 0,0-1 0 0 0,-3 0 0 0 0,-4 0 0 0 0,-4 0 0 0 0,-2-1 0 0 0,0 1 0 0 0,0 0 0 0 0,3 0 0 0 0,3 0 0 0 0,6 0 0 0 0,5 0 0 0 0,4 0 0 0 0,0 0 0 0 0,-2-1 0 0 0,-6-2 0 0 0,-6-3 0 0 0,-5-2 0 0 0,-3-1 0 0 0,0-3 0 0 0,-4 1 0 0 0,-4 2 0 0 0,-6 2 0 0 0,-5 0 0 0 0,-4 2 0 0 0,-2 2 0 0 0,2 1 0 0 0,2 0 0 0 0,3-1 0 0 0,2-1 0 0 0,3-1 0 0 0,2-1 0 0 0,-1-2 0 0 0,1-2 0 0 0,0-1 0 0 0,-2-2 0 0 0,-3 0 0 0 0,-2 0 0 0 0,-5 0 0 0 0,-4 1 0 0 0,-4 1 0 0 0,-1-1 0 0 0,0 1 0 0 0,0 0 0 0 0,-1 1 0 0 0,-1 0 0 0 0,-3 1 0 0 0,-2-2 0 0 0,0 0 0 0 0,1-1 0 0 0,0-1 0 0 0,0 1 0 0 0,-2 0 0 0 0,-3 1 0 0 0,-2 1 0 0 0,-2 0 0 0 0,1-1 0 0 0,2-4 0 0 0,2-1 0 0 0,2 0 0 0 0,0 0 0 0 0,-1 2 0 0 0,-2 2 0 0 0,-2 1 0 0 0,0 1 0 0 0,0-1 0 0 0,0-1 0 0 0,-1 0 0 0 0,0 0 0 0 0,-2 0 0 0 0,0-1 0 0 0,0 0 0 0 0,-1-3 0 0 0,0-1 0 0 0,0-1 0 0 0,0 2 0 0 0,0 1 0 0 0,-1 1 0 0 0,-2 3 0 0 0,-1 1 0 0 0,-2 2 0 0 0,-2 1 0 0 0,-2 0 0 0 0,-3 1 0 0 0,-2-2 0 0 0,-4-1 0 0 0,-7-1 0 0 0,-7-1 0 0 0,-9 0 0 0 0,-7 0 0 0 0,-5 1 0 0 0,-2 0 0 0 0,1 2 0 0 0,3 1 0 0 0,3 0 0 0 0,3 2 0 0 0,2 0 0 0 0,2 0 0 0 0,2 2 0 0 0,2-1 0 0 0,2 0 0 0 0,0 1 0 0 0,1 0 0 0 0,-1 2 0 0 0,0 0 0 0 0,0 0 0 0 0,-1 1 0 0 0,0-2 0 0 0,-4 0 0 0 0,-5-1 0 0 0,-8-1 0 0 0,-5 0 0 0 0,-3 0 0 0 0,4 2 0 0 0,3 0 0 0 0,4 0 0 0 0,2-1 0 0 0,0 0 0 0 0,-1-2 0 0 0,-3 0 0 0 0,-4-1 0 0 0,-3 1 0 0 0,-2 0 0 0 0,0 0 0 0 0,2 1 0 0 0,0 0 0 0 0,0 1 0 0 0,-3-1 0 0 0,-4 1 0 0 0,-3 1 0 0 0,-4 1 0 0 0,-2 0 0 0 0,-1 1 0 0 0,-1 0 0 0 0,-1 0 0 0 0,1 0 0 0 0,-1 0 0 0 0,1 0 0 0 0,1 0 0 0 0,2 0 0 0 0,2 0 0 0 0,2 0 0 0 0,5 0 0 0 0,6 0 0 0 0,5 1 0 0 0,6 2 0 0 0,1 0 0 0 0,0 2 0 0 0,0-1 0 0 0,2 1 0 0 0,4-1 0 0 0,6 0 0 0 0,5 0 0 0 0,5 0 0 0 0,4 0 0 0 0,5 0 0 0 0,2 0 0 0 0,3 2 0 0 0,-2 1 0 0 0,-7 2 0 0 0,-8 4 0 0 0,-4 0 0 0 0,-1 1 0 0 0,4-2 0 0 0,5 0 0 0 0,6-2 0 0 0,3 0 0 0 0,0 0 0 0 0,-3 3 0 0 0,-4 2 0 0 0,-5 3 0 0 0,-1 2 0 0 0,1 0 0 0 0,4-2 0 0 0,5-3 0 0 0,5-1 0 0 0,6-1 0 0 0,4 1 0 0 0,7-2 0 0 0,3 0 0 0 0,6-2 0 0 0,4-1 0 0 0,3 0 0 0 0,2 0 0 0 0,1 1 0 0 0,1 1 0 0 0,3 3 0 0 0,3 1 0 0 0,0 2 0 0 0,0 0 0 0 0,-2-2 0 0 0,-3-1 0 0 0,-2-1 0 0 0,-2-1 0 0 0,-2-2 0 0 0,-1-1 0 0 0,1-1 0 0 0,0-1 0 0 0,4 0 0 0 0,6-1 0 0 0,6 0 0 0 0,8 1 0 0 0,8-1 0 0 0,8 0 0 0 0,6 0 0 0 0,1-1 0 0 0,-2-1 0 0 0,-2-2 0 0 0,-5 0 0 0 0,-3-2 0 0 0,-3 0 0 0 0,0 0 0 0 0,2 0 0 0 0,1 0 0 0 0,-1-1 0 0 0,0 1 0 0 0,-2 0 0 0 0,0 0 0 0 0,2 0 0 0 0,3 0 0 0 0,2 1 0 0 0,4 0 0 0 0,3 3 0 0 0,5 2 0 0 0,2 1 0 0 0,0 3 0 0 0,-3 0 0 0 0,-3 0 0 0 0,-4-2 0 0 0,-3-1 0 0 0,1-2 0 0 0,2-2 0 0 0,3-2 0 0 0,2 0 0 0 0,1-1 0 0 0,-3-1 0 0 0,-4 1 0 0 0,-6 0 0 0 0,-4-1 0 0 0,-2 1 0 0 0,0 0 0 0 0,4 0 0 0 0,2 0 0 0 0,0 0 0 0 0,-1 0 0 0 0,-5 0 0 0 0,-4 0 0 0 0,-5 0 0 0 0,-4 0 0 0 0,-3 0 0 0 0,0 0 0 0 0,1 0 0 0 0,6 0 0 0 0,10 0 0 0 0,9 0 0 0 0,8 0 0 0 0,2 0 0 0 0,-5 0 0 0 0,-9 0 0 0 0,-12 0 0 0 0,-11 0 0 0 0,-9-1 0 0 0,-9-2 0 0 0,-5-2 0 0 0,-3-1 0 0 0,-1-2 0 0 0,1-1 0 0 0,-1 0 0 0 0,2-1 0 0 0,0 2 0 0 0,1-1 0 0 0,0 0 0 0 0,-1 0 0 0 0,-1 0 0 0 0,-2-2 0 0 0,0 1 0 0 0,-1-1 0 0 0,-2 0 0 0 0,1 0 0 0 0,-1 0 0 0 0,-1 0 0 0 0,1-1 0 0 0,-3-1 0 0 0,-3 1 0 0 0,-5-1 0 0 0,-5 1 0 0 0,-4 0 0 0 0,-5 1 0 0 0,-5 0 0 0 0,-5 0 0 0 0,-8 0 0 0 0,-7 0 0 0 0,-8-2 0 0 0,-12-1 0 0 0,-13-2 0 0 0,-13 1 0 0 0,-14-1 0 0 0,-8 0 0 0 0,-1 1 0 0 0,2 1 0 0 0,8 4 0 0 0,10 2 0 0 0,10 2 0 0 0,10 2 0 0 0,6 1 0 0 0,6 1 0 0 0,2 1 0 0 0,-1-1 0 0 0,-5-1 0 0 0,-6-3 0 0 0,-8-1 0 0 0,-2 0 0 0 0,3-1 0 0 0,5 0 0 0 0,5 1 0 0 0,3-1 0 0 0,1 2 0 0 0,-1-1 0 0 0,2 0 0 0 0,3 2 0 0 0,8 1 0 0 0,6 2 0 0 0,5 0 0 0 0,3 2 0 0 0,1 0 0 0 0,3 0 0 0 0,4 0 0 0 0,2 1 0 0 0,3-1 0 0 0,3 0 0 0 0,4 1 0 0 0,5 1 0 0 0,6 2 0 0 0,5 1 0 0 0,3 2 0 0 0,3 1 0 0 0,2 2 0 0 0,0 2 0 0 0,-1 1 0 0 0,-2-1 0 0 0,-1-1 0 0 0,-1-4 0 0 0,-4-2 0 0 0,-7 1 0 0 0,-14 1 0 0 0,-13 4 0 0 0,-9 2 0 0 0,-2 3 0 0 0,4 1 0 0 0,10 0 0 0 0,10-1 0 0 0,12-1 0 0 0,7-2 0 0 0,7 0 0 0 0,4-1 0 0 0,4-1 0 0 0,5 0 0 0 0,3-1 0 0 0,5-1 0 0 0,5-2 0 0 0,7-2 0 0 0,6-1 0 0 0,4-2 0 0 0,3-2 0 0 0,1 1 0 0 0,1-2 0 0 0,-1 1 0 0 0,-2 0 0 0 0,-1-1 0 0 0,-2 1 0 0 0,3 0 0 0 0,7 0 0 0 0,11 0 0 0 0,14 0 0 0 0,15 0 0 0 0,5 0 0 0 0,-8 1 0 0 0,-12 2 0 0 0,-14 2 0 0 0,-7 1 0 0 0,-2 1 0 0 0,7 1 0 0 0,11 0 0 0 0,10 0 0 0 0,7 2 0 0 0,5-1 0 0 0,-3-1 0 0 0,-7 0 0 0 0,-13-1 0 0 0,-14 0 0 0 0,-13-2 0 0 0,-12-2 0 0 0,-9-1 0 0 0,4-1 0 0 0,18 0 0 0 0,29-1 0 0 0,26 0 0 0 0,14-1 0 0 0,-4 1 0 0 0,-15 0 0 0 0,-21 0 0 0 0,-20 0 0 0 0,-17-1 0 0 0,-12 1 0 0 0,-1 0 0 0 0,6-2 0 0 0,12-4 0 0 0,8-2 0 0 0,4-2 0 0 0,-2 2 0 0 0,-8 1 0 0 0,-8 1 0 0 0,-8 0 0 0 0,-4 0 0 0 0,5-1 0 0 0,7-3 0 0 0,10 0 0 0 0,5-1 0 0 0,0 0 0 0 0,-4 2 0 0 0,-7 3 0 0 0,-8 2 0 0 0,-6 1 0 0 0,-3 2 0 0 0,6 0 0 0 0,6-1 0 0 0,2-2 0 0 0,0 0 0 0 0,-4-1 0 0 0,-5 0 0 0 0,-8-2 0 0 0,-6 0 0 0 0,-4-1 0 0 0,-1 0 0 0 0,0 1 0 0 0,1 2 0 0 0,1 1 0 0 0,0 1 0 0 0,0 2 0 0 0,2 1 0 0 0,0 0 0 0 0,2 0 0 0 0,4 1 0 0 0,7-1 0 0 0,11 0 0 0 0,11 0 0 0 0,8 0 0 0 0,0 0 0 0 0,-3-3 0 0 0,-8 1 0 0 0,-9 1 0 0 0,-10 2 0 0 0,-8 2 0 0 0,-9 2 0 0 0,-6 1 0 0 0,-5-1 0 0 0,-6 1 0 0 0,-2 0 0 0 0,-2 0 0 0 0,0 0 0 0 0,0 1 0 0 0,2 1 0 0 0,1 0 0 0 0,2 1 0 0 0,1 1 0 0 0,1 0 0 0 0,1 1 0 0 0,0 0 0 0 0,0 2 0 0 0,1 2 0 0 0,1-1 0 0 0,0 1 0 0 0,2-1 0 0 0,1-1 0 0 0,1-1 0 0 0,1 1 0 0 0,1 0 0 0 0,-1 1 0 0 0,2 0 0 0 0,-1-1 0 0 0,-1-1 0 0 0,-1-1 0 0 0,0-3 0 0 0,-3-1 0 0 0,-1-3 0 0 0,0 0 0 0 0,-2 0 0 0 0,-1 1 0 0 0,-1 0 0 0 0,-1 0 0 0 0,0 2 0 0 0,0-1 0 0 0,1 1 0 0 0,-1-1 0 0 0,0 0 0 0 0,0-1 0 0 0,0-1 0 0 0,0 0 0 0 0,1-5 0 0 0,1-9 0 0 0,1-15-16383 0 0,1-4 16383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03"/>
    </inkml:context>
    <inkml:brush xml:id="br0">
      <inkml:brushProperty name="width" value="0.35" units="cm"/>
      <inkml:brushProperty name="height" value="0.35" units="cm"/>
      <inkml:brushProperty name="color" value="#FFFFFF"/>
    </inkml:brush>
  </inkml:definitions>
  <inkml:trace contextRef="#ctx0" brushRef="#br0">26312 16183 16383 0 0,'1'0'0'0'0,"5"0"0"0"0,9 0 0 0 0,12 3 0 0 0,14 3 0 0 0,9 4 0 0 0,6 3 0 0 0,-2 0 0 0 0,-5-2 0 0 0,-7-3 0 0 0,-8-3 0 0 0,-9-2 0 0 0,-7-1 0 0 0,-5-1 0 0 0,-3 0 0 0 0,-4 1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09"/>
    </inkml:context>
    <inkml:brush xml:id="br0">
      <inkml:brushProperty name="width" value="0.35" units="cm"/>
      <inkml:brushProperty name="height" value="0.35" units="cm"/>
      <inkml:brushProperty name="color" value="#FFFFFF"/>
    </inkml:brush>
  </inkml:definitions>
  <inkml:trace contextRef="#ctx0" brushRef="#br0">26924 15798 16383 0 0,'-1'0'0'0'0,"-3"0"0"0"0,-6 0 0 0 0,-7 0 0 0 0,-9 0 0 0 0,-8 0 0 0 0,-9 0 0 0 0,-6 0 0 0 0,-5 0 0 0 0,-3 0 0 0 0,-4 1 0 0 0,-3 3 0 0 0,-2 3 0 0 0,2 3 0 0 0,4 1 0 0 0,7 0 0 0 0,9 0 0 0 0,8 0 0 0 0,8-1 0 0 0,7 0 0 0 0,6 0 0 0 0,6 0 0 0 0,4 0 0 0 0,2 1 0 0 0,1 4 0 0 0,-1 3 0 0 0,0 3 0 0 0,0 2 0 0 0,1 0 0 0 0,0 0 0 0 0,1 0 0 0 0,0 0 0 0 0,3 2 0 0 0,4 3 0 0 0,5 1 0 0 0,4 0 0 0 0,3-2 0 0 0,3-2 0 0 0,0-2 0 0 0,3 0 0 0 0,2-1 0 0 0,4-1 0 0 0,5-2 0 0 0,3-1 0 0 0,3-2 0 0 0,1-1 0 0 0,-1-3 0 0 0,0 0 0 0 0,1-3 0 0 0,1-1 0 0 0,1-1 0 0 0,-1-1 0 0 0,1-1 0 0 0,3-1 0 0 0,6 0 0 0 0,8-2 0 0 0,8 0 0 0 0,7-1 0 0 0,2-1 0 0 0,-1 0 0 0 0,-5 0 0 0 0,-5 0 0 0 0,-5 0 0 0 0,-3 0 0 0 0,-3 0 0 0 0,0-1 0 0 0,1 1 0 0 0,6 0 0 0 0,8 0 0 0 0,7 0 0 0 0,7 0 0 0 0,1 0 0 0 0,-1 0 0 0 0,-5 0 0 0 0,-8 0 0 0 0,-6 0 0 0 0,-7 0 0 0 0,-5 0 0 0 0,-5 0 0 0 0,-3 0 0 0 0,-2 0 0 0 0,0 0 0 0 0,3 0 0 0 0,1 0 0 0 0,-1 0 0 0 0,-2 0 0 0 0,1 0 0 0 0,-1 0 0 0 0,1 0 0 0 0,2 0 0 0 0,2 0 0 0 0,1 0 0 0 0,3 0 0 0 0,3 0 0 0 0,0 0 0 0 0,1 0 0 0 0,-1 0 0 0 0,-2 0 0 0 0,-2 1 0 0 0,-2 2 0 0 0,-1-1 0 0 0,-1 0 0 0 0,3 1 0 0 0,2 1 0 0 0,3-1 0 0 0,1 0 0 0 0,-2-1 0 0 0,-3-1 0 0 0,-5 0 0 0 0,-6-1 0 0 0,-5 0 0 0 0,-3 0 0 0 0,-3 0 0 0 0,-1 0 0 0 0,0-1 0 0 0,0 1 0 0 0,-2 0 0 0 0,-1 0 0 0 0,0 0 0 0 0,-1 0 0 0 0,-2 0 0 0 0,0 0 0 0 0,-2 0 0 0 0,0 0 0 0 0,-1 0 0 0 0,-1 0 0 0 0,-1 0 0 0 0,-1 0 0 0 0,2 0 0 0 0,3 0 0 0 0,5 0 0 0 0,2-1 0 0 0,1-2 0 0 0,-2-2 0 0 0,-2-2 0 0 0,-2-2 0 0 0,-1-1 0 0 0,-3-1 0 0 0,-2 1 0 0 0,-4 0 0 0 0,-3 2 0 0 0,-3-1 0 0 0,-1 0 0 0 0,0-1 0 0 0,-1 0 0 0 0,1-2 0 0 0,-2-1 0 0 0,-1-1 0 0 0,-2-3 0 0 0,-1-2 0 0 0,-1-3 0 0 0,-1-1 0 0 0,0 1 0 0 0,0 2 0 0 0,-1 2 0 0 0,1 1 0 0 0,0 0 0 0 0,-1 1 0 0 0,-2-1 0 0 0,-2 1 0 0 0,-1-1 0 0 0,-1 1 0 0 0,-2 0 0 0 0,-2 0 0 0 0,-2 1 0 0 0,0 1 0 0 0,1 1 0 0 0,-1 2 0 0 0,1 1 0 0 0,-2 2 0 0 0,0 0 0 0 0,-1 0 0 0 0,-1-1 0 0 0,-1 0 0 0 0,-2-1 0 0 0,-3 0 0 0 0,0-1 0 0 0,1 2 0 0 0,0 0 0 0 0,1 0 0 0 0,2 2 0 0 0,-1 0 0 0 0,0 0 0 0 0,0 0 0 0 0,-1 0 0 0 0,-1 0 0 0 0,0 0 0 0 0,-1 0 0 0 0,2 1 0 0 0,0-1 0 0 0,1 1 0 0 0,1 1 0 0 0,0-1 0 0 0,0 2 0 0 0,0 0 0 0 0,-1 0 0 0 0,0 0 0 0 0,2-1 0 0 0,1 1 0 0 0,2 1 0 0 0,2 1 0 0 0,1 1 0 0 0,-3 0 0 0 0,-6 0 0 0 0,-8-1 0 0 0,-6 0 0 0 0,-4 0 0 0 0,0 0 0 0 0,2 1 0 0 0,1 0 0 0 0,-1 0 0 0 0,-1-1 0 0 0,-3 0 0 0 0,-1 0 0 0 0,-2 0 0 0 0,1 1 0 0 0,1 0 0 0 0,2 1 0 0 0,1-1 0 0 0,-2 1 0 0 0,-2 1 0 0 0,-2-1 0 0 0,-1 0 0 0 0,-1 0 0 0 0,-1 0 0 0 0,0 0 0 0 0,1 0 0 0 0,3 0 0 0 0,3 0 0 0 0,4 0 0 0 0,3 0 0 0 0,2 0 0 0 0,0 0 0 0 0,-2 0 0 0 0,-2 0 0 0 0,-4 0 0 0 0,-4 0 0 0 0,-4 0 0 0 0,0 0 0 0 0,2 0 0 0 0,4 0 0 0 0,3 0 0 0 0,2 0 0 0 0,0 0 0 0 0,-3 0 0 0 0,-5 0 0 0 0,-2 0 0 0 0,-1 0 0 0 0,1 0 0 0 0,3 0 0 0 0,4 0 0 0 0,5 0 0 0 0,5 0 0 0 0,2 0 0 0 0,0 0 0 0 0,-2 0 0 0 0,-1 0 0 0 0,-4 0 0 0 0,-3 0 0 0 0,-4 0 0 0 0,-2 0 0 0 0,-2 0 0 0 0,-2 0 0 0 0,0-2 0 0 0,-2 0 0 0 0,-2-1 0 0 0,0 1 0 0 0,1-2 0 0 0,3 1 0 0 0,1 0 0 0 0,0 1 0 0 0,0 0 0 0 0,0 1 0 0 0,0 1 0 0 0,-1 0 0 0 0,-1 0 0 0 0,-3 0 0 0 0,2 0 0 0 0,2 0 0 0 0,4 0 0 0 0,4 0 0 0 0,6 0 0 0 0,2 0 0 0 0,2 0 0 0 0,1 1 0 0 0,0 2 0 0 0,-1 0 0 0 0,0 2 0 0 0,-2 2 0 0 0,0 0 0 0 0,2 0 0 0 0,4 0 0 0 0,6 0 0 0 0,6 1 0 0 0,5 0 0 0 0,2 1 0 0 0,-1 4 0 0 0,-5 9 0 0 0,-8 12 0 0 0,-7 9 0 0 0,-1 4 0 0 0,1-2 0 0 0,6-5 0 0 0,5-7 0 0 0,7-8 0 0 0,4-7 0 0 0,6-3 0 0 0,6-3 0 0 0,8 1 0 0 0,11 2 0 0 0,12 3 0 0 0,11 1 0 0 0,9-1 0 0 0,11-3 0 0 0,11-4 0 0 0,6-5 0 0 0,-3-3 0 0 0,-11-5 0 0 0,-15-4 0 0 0,-16-7 0 0 0,-15-12 0 0 0,-12-18 0 0 0,-11-25 0 0 0,-11-20 0 0 0,-14-9 0 0 0,-11 5 0 0 0,-7 15 0 0 0,-1 20 0 0 0,4 20 0 0 0,3 17 0 0 0,5 11 0 0 0,2 11 0 0 0,2 10 0 0 0,-1 10 0 0 0,0 6 0 0 0,2 2 0 0 0,3 3 0 0 0,4 1 0 0 0,4 0 0 0 0,4 3 0 0 0,4 5 0 0 0,2 4 0 0 0,6 5 0 0 0,9 3 0 0 0,11-1 0 0 0,8-5 0 0 0,3-8 0 0 0,-2-11 0 0 0,-4-10 0 0 0,-8-11 0 0 0,-12-8 0 0 0,-13-8 0 0 0,-18-5 0 0 0,-15-3 0 0 0,-11 2 0 0 0,-2 2 0 0 0,7 2 0 0 0,25 0 0 0 0,50-9 0 0 0,78-15 0 0 0,76-17 0 0 0,43-9 0 0 0,5-1 0 0 0,-28 7 0 0 0,-51 13 0 0 0,-54 12 0 0 0,-57 13 0 0 0,-53 7 0 0 0,-43 7 0 0 0,-26 2 0 0 0,-7 2 0 0 0,10 1 0 0 0,26-1 0 0 0,37 0 0 0 0,31 0 0 0 0,18 1 0 0 0,7 1 0 0 0,-11 3 0 0 0,-28 5 0 0 0,-38 5 0 0 0,-36 5 0 0 0,-19 3 0 0 0,-2 0 0 0 0,15-2 0 0 0,31-2 0 0 0,50-3 0 0 0,47 0 0 0 0,35 0 0 0 0,14-1 0 0 0,-7-1 0 0 0,-21-4 0 0 0,-35-2 0 0 0,-40-1 0 0 0,-30-1 0 0 0,-17-1 0 0 0,-2 0 0 0 0,13 0 0 0 0,31-1 0 0 0,42-2 0 0 0,42-1 0 0 0,28-1 0 0 0,5-1 0 0 0,-13-1 0 0 0,-30 0 0 0 0,-57 0 0 0 0,-80-1 0 0 0,-72 1 0 0 0,-46 0 0 0 0,-10 0 0 0 0,28 0 0 0 0,64 0 0 0 0,91 0 0 0 0,88-1 0 0 0,61-1 0 0 0,25-3 0 0 0,-8-1 0 0 0,-29-1 0 0 0,-43 0 0 0 0,-53 2 0 0 0,-46 1 0 0 0,-32 2 0 0 0,-11 0 0 0 0,6 2 0 0 0,32-2 0 0 0,53-2 0 0 0,54-5 0 0 0,35-5 0 0 0,10 2 0 0 0,-19 1 0 0 0,-48 4 0 0 0,-68 2 0 0 0,-64 3 0 0 0,-40 1 0 0 0,-9 0 0 0 0,28-2 0 0 0,70-4 0 0 0,90-5 0 0 0,77-2 0 0 0,42 0 0 0 0,3 2 0 0 0,-25 3 0 0 0,-40 3 0 0 0,-48 2 0 0 0,-52 0 0 0 0,-53-1 0 0 0,-41 0 0 0 0,-20 1 0 0 0,3 0 0 0 0,27-1 0 0 0,59-1 0 0 0,69-3 0 0 0,57-2 0 0 0,28 0 0 0 0,-3 1 0 0 0,-24 2 0 0 0,-41 4 0 0 0,-60 4 0 0 0,-81 15 0 0 0,-79 18 0 0 0,-52 14 0 0 0,-16 6 0 0 0,18-2 0 0 0,40-8 0 0 0,61-11 0 0 0,84-11 0 0 0,80-9 0 0 0,55-7 0 0 0,21-4 0 0 0,-7-2 0 0 0,-29-1 0 0 0,-37 0 0 0 0,-37-1 0 0 0,-26 0 0 0 0,-15-2 0 0 0,7-6 0 0 0,26-9 0 0 0,33-10 0 0 0,23-7 0 0 0,7-2 0 0 0,-12 4 0 0 0,-26 9 0 0 0,-36 8 0 0 0,-41 8 0 0 0,-35 8 0 0 0,-14 8 0 0 0,4 4 0 0 0,23 0 0 0 0,39-1 0 0 0,40-3 0 0 0,25-3 0 0 0,5-3 0 0 0,-9-2 0 0 0,-18 1 0 0 0,-18 0 0 0 0,-14 2 0 0 0,-10 3 0 0 0,1 0 0 0 0,13 3 0 0 0,24 1 0 0 0,23 1 0 0 0,9 0 0 0 0,-2 0 0 0 0,-12-2 0 0 0,-17 0 0 0 0,-15 1 0 0 0,-8-1 0 0 0,1-1 0 0 0,8-1 0 0 0,8 0 0 0 0,1 0 0 0 0,-3 0 0 0 0,-9 2 0 0 0,-9 0 0 0 0,-12 3 0 0 0,-10 2 0 0 0,-7 0 0 0 0,0 0 0 0 0,6-3 0 0 0,9-2 0 0 0,9-3 0 0 0,6-2 0 0 0,4-1 0 0 0,2-1 0 0 0,3-1 0 0 0,1 1 0 0 0,-1-1 0 0 0,-3 2 0 0 0,-6 1 0 0 0,-6 2 0 0 0,-2 0 0 0 0,-2 0 0 0 0,2 0 0 0 0,1 0 0 0 0,5 0 0 0 0,7 0 0 0 0,5 0 0 0 0,2-2 0 0 0,1 0 0 0 0,-5-1 0 0 0,-7 0 0 0 0,-10-1 0 0 0,-11-2 0 0 0,-7 0 0 0 0,-9 0 0 0 0,-7-1 0 0 0,-12 2 0 0 0,-17 0 0 0 0,-21 0 0 0 0,-19 1 0 0 0,-13 0 0 0 0,-3 0 0 0 0,7 0 0 0 0,13-1 0 0 0,13 0 0 0 0,13-2 0 0 0,9-2 0 0 0,9 1 0 0 0,6 1 0 0 0,3 0 0 0 0,-2 1 0 0 0,-6 1 0 0 0,-7 1 0 0 0,-4 0 0 0 0,2 0 0 0 0,7 0 0 0 0,9 0 0 0 0,10 1 0 0 0,8-2 0 0 0,6-1 0 0 0,1-1 0 0 0,-7 1 0 0 0,-12-2 0 0 0,-11-3 0 0 0,-6 1 0 0 0,1 1 0 0 0,10 2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16"/>
    </inkml:context>
    <inkml:brush xml:id="br0">
      <inkml:brushProperty name="width" value="0.35" units="cm"/>
      <inkml:brushProperty name="height" value="0.35" units="cm"/>
      <inkml:brushProperty name="color" value="#FFFFFF"/>
    </inkml:brush>
  </inkml:definitions>
  <inkml:trace contextRef="#ctx0" brushRef="#br0">29617 16320 16383 0 0,'-1'0'0'0'0,"4"0"0"0"0,13 0 0 0 0,18 0 0 0 0,21 0 0 0 0,16 0 0 0 0,9 0 0 0 0,-1 0 0 0 0,-5 0 0 0 0,-11 0 0 0 0,-9 0 0 0 0,-10 0 0 0 0,-6 0 0 0 0,-7 0 0 0 0,-3 0 0 0 0,-2 0 0 0 0,-2-2 0 0 0,-3-2 0 0 0,-4 0 0 0 0,-5 0 0 0 0,-3-2 0 0 0,-4-1 0 0 0,-3-1 0 0 0,-1-1 0 0 0,-2 0 0 0 0,0 0 0 0 0,1 0 0 0 0,-1-1 0 0 0,0-1 0 0 0,1-4 0 0 0,1-5 0 0 0,1-4 0 0 0,1-3 0 0 0,2 0 0 0 0,-1 0 0 0 0,-1 2 0 0 0,-1 2 0 0 0,-1 2 0 0 0,0 2 0 0 0,-1 2 0 0 0,0 0 0 0 0,-2-1 0 0 0,-3 1 0 0 0,-4 2 0 0 0,-3 1 0 0 0,-3 2 0 0 0,-2-1 0 0 0,-4 1 0 0 0,-5-2 0 0 0,-5-1 0 0 0,-4 0 0 0 0,-4 0 0 0 0,-1 1 0 0 0,0 1 0 0 0,2 1 0 0 0,-5 2 0 0 0,-1 1 0 0 0,1 1 0 0 0,2 2 0 0 0,1 2 0 0 0,-1 1 0 0 0,-1-1 0 0 0,0 2 0 0 0,1 0 0 0 0,3 0 0 0 0,2 0 0 0 0,2-1 0 0 0,-1 0 0 0 0,-3 1 0 0 0,-7 1 0 0 0,-8 0 0 0 0,-6 1 0 0 0,-6 0 0 0 0,-2 0 0 0 0,0-1 0 0 0,1-1 0 0 0,4-1 0 0 0,1 0 0 0 0,1-1 0 0 0,1 0 0 0 0,-2 0 0 0 0,-1-1 0 0 0,-3 1 0 0 0,-2 1 0 0 0,-4 1 0 0 0,-3 1 0 0 0,-1 0 0 0 0,-1 1 0 0 0,2 0 0 0 0,-2 0 0 0 0,-1 0 0 0 0,-6 1 0 0 0,-7-1 0 0 0,-7 0 0 0 0,-9 0 0 0 0,-5 0 0 0 0,0 0 0 0 0,2 0 0 0 0,7 0 0 0 0,10 0 0 0 0,10 0 0 0 0,9 0 0 0 0,5 0 0 0 0,3 0 0 0 0,-3 2 0 0 0,-4 2 0 0 0,-3 2 0 0 0,-1 2 0 0 0,5 1 0 0 0,7 1 0 0 0,9-1 0 0 0,11 0 0 0 0,11-1 0 0 0,8 1 0 0 0,4 1 0 0 0,1 2 0 0 0,-4 2 0 0 0,-5 3 0 0 0,-2 2 0 0 0,3 0 0 0 0,4 0 0 0 0,7-3 0 0 0,6 0 0 0 0,4-1 0 0 0,4-1 0 0 0,2 2 0 0 0,2 1 0 0 0,1 0 0 0 0,2-1 0 0 0,2 0 0 0 0,3-1 0 0 0,1-2 0 0 0,2 0 0 0 0,0-1 0 0 0,1 2 0 0 0,1 1 0 0 0,-1 2 0 0 0,0 1 0 0 0,0-1 0 0 0,-1 1 0 0 0,0-1 0 0 0,0-1 0 0 0,0 0 0 0 0,0 0 0 0 0,-2-3 0 0 0,-2-2 0 0 0,0-1 0 0 0,1-2 0 0 0,0 1 0 0 0,2 0 0 0 0,4 3 0 0 0,4 2 0 0 0,6 4 0 0 0,3 1 0 0 0,1 2 0 0 0,3 0 0 0 0,4 0 0 0 0,3-1 0 0 0,0-2 0 0 0,0-3 0 0 0,-1-2 0 0 0,0-3 0 0 0,0-2 0 0 0,0-1 0 0 0,0-1 0 0 0,1-2 0 0 0,1 0 0 0 0,-1 0 0 0 0,-1-1 0 0 0,-2-1 0 0 0,-2 0 0 0 0,0-1 0 0 0,0-1 0 0 0,1 0 0 0 0,2 0 0 0 0,3 0 0 0 0,4 0 0 0 0,6 0 0 0 0,3 0 0 0 0,5-1 0 0 0,2 1 0 0 0,2 0 0 0 0,-1 0 0 0 0,-4 0 0 0 0,-4 0 0 0 0,-5 0 0 0 0,-3 0 0 0 0,-1 0 0 0 0,-1 0 0 0 0,2 0 0 0 0,-1 0 0 0 0,-1 0 0 0 0,1 0 0 0 0,0 0 0 0 0,3 0 0 0 0,2-2 0 0 0,2-2 0 0 0,4 0 0 0 0,5-2 0 0 0,4-1 0 0 0,4-1 0 0 0,2-3 0 0 0,1 1 0 0 0,-2 0 0 0 0,-1 0 0 0 0,-3 0 0 0 0,0 0 0 0 0,-2 1 0 0 0,0 0 0 0 0,-1 1 0 0 0,2 0 0 0 0,1 1 0 0 0,3 2 0 0 0,4 0 0 0 0,4 0 0 0 0,4 1 0 0 0,5 1 0 0 0,2 1 0 0 0,-1 1 0 0 0,-2 0 0 0 0,-5 1 0 0 0,-8 0 0 0 0,-6 0 0 0 0,-8 1 0 0 0,-4-1 0 0 0,-4 0 0 0 0,-4 0 0 0 0,-5 0 0 0 0,-3 0 0 0 0,-5 0 0 0 0,-4 0 0 0 0,-3 0 0 0 0,-2 0 0 0 0,-2 0 0 0 0,0 0 0 0 0,0 0 0 0 0,-1 0 0 0 0,-2-1 0 0 0,-3-1 0 0 0,-2-1 0 0 0,-3 0 0 0 0,-2-2 0 0 0,-3 0 0 0 0,-2-3 0 0 0,-1-4 0 0 0,-2-3 0 0 0,0-1 0 0 0,0-1 0 0 0,-1 0 0 0 0,1 1 0 0 0,-1 2 0 0 0,1 1 0 0 0,0-1 0 0 0,-1 0 0 0 0,-2-2 0 0 0,-2 0 0 0 0,-2-2 0 0 0,-2 0 0 0 0,0 0 0 0 0,0 0 0 0 0,1 2 0 0 0,-1 1 0 0 0,0 3 0 0 0,1 2 0 0 0,0 1 0 0 0,0 0 0 0 0,0 0 0 0 0,-2 0 0 0 0,1 1 0 0 0,-1 1 0 0 0,2 1 0 0 0,-1 2 0 0 0,-2 2 0 0 0,-4 0 0 0 0,-6 1 0 0 0,-8 1 0 0 0,-11 0 0 0 0,-9 1 0 0 0,-7-1 0 0 0,-2 0 0 0 0,-2 0 0 0 0,1 0 0 0 0,1 0 0 0 0,0 0 0 0 0,-1 0 0 0 0,-1 0 0 0 0,0 0 0 0 0,0 1 0 0 0,2 2 0 0 0,2 0 0 0 0,0 1 0 0 0,0 1 0 0 0,-3 1 0 0 0,-2 0 0 0 0,-3 0 0 0 0,-1 0 0 0 0,0 1 0 0 0,1-2 0 0 0,4 0 0 0 0,4-1 0 0 0,4 1 0 0 0,1 0 0 0 0,0 0 0 0 0,-1 0 0 0 0,-1 0 0 0 0,-3 0 0 0 0,-5 0 0 0 0,-5 0 0 0 0,-5 0 0 0 0,-3 0 0 0 0,0-2 0 0 0,3-1 0 0 0,3 1 0 0 0,2-1 0 0 0,2 1 0 0 0,-1-1 0 0 0,0 0 0 0 0,-2 0 0 0 0,-3 1 0 0 0,-3 0 0 0 0,-5 0 0 0 0,-4 2 0 0 0,1-1 0 0 0,3-1 0 0 0,8-1 0 0 0,10-1 0 0 0,8-1 0 0 0,9 1 0 0 0,6-1 0 0 0,5-1 0 0 0,2 1 0 0 0,-1 0 0 0 0,-3 0 0 0 0,-7 0 0 0 0,-9 0 0 0 0,-7 0 0 0 0,-5-1 0 0 0,-2-3 0 0 0,0-1 0 0 0,4-3 0 0 0,7-1 0 0 0,8 0 0 0 0,10 0 0 0 0,7 0 0 0 0,7 1 0 0 0,5-1 0 0 0,5 0 0 0 0,4-1 0 0 0,1-1 0 0 0,-2-1 0 0 0,-8-2 0 0 0,-10-3 0 0 0,-8-3 0 0 0,-1 1 0 0 0,7 4 0 0 0,14 4 0 0 0,16 8 0 0 0,16 7 0 0 0,14 4 0 0 0,11 4 0 0 0,8 1 0 0 0,3 1 0 0 0,1 0 0 0 0,-4-2 0 0 0,-4-1 0 0 0,-4-3 0 0 0,0-2 0 0 0,0-2 0 0 0,3-1 0 0 0,4-3 0 0 0,6 0 0 0 0,4 0 0 0 0,2 0 0 0 0,3-1 0 0 0,0 1 0 0 0,0 0 0 0 0,-3-1 0 0 0,-4 1 0 0 0,-3 0 0 0 0,-3-2 0 0 0,-1-2 0 0 0,1-2 0 0 0,2 0 0 0 0,1-1 0 0 0,-1 0 0 0 0,-2 1 0 0 0,-4 1 0 0 0,-1 3 0 0 0,-2 0 0 0 0,1 1 0 0 0,-1 1 0 0 0,-1 1 0 0 0,-2-1 0 0 0,-1 0 0 0 0,-3 0 0 0 0,-1 1 0 0 0,0-1 0 0 0,1 0 0 0 0,0 0 0 0 0,1 0 0 0 0,-1 0 0 0 0,-4 0 0 0 0,-2 0 0 0 0,-1 0 0 0 0,-1 0 0 0 0,2 0 0 0 0,0 0 0 0 0,0 0 0 0 0,-1 0 0 0 0,2 0 0 0 0,2 0 0 0 0,4 0 0 0 0,3 0 0 0 0,0 0 0 0 0,1 0 0 0 0,2 0 0 0 0,1 0 0 0 0,0 1 0 0 0,3 1 0 0 0,1 1 0 0 0,0-1 0 0 0,0-1 0 0 0,-4 1 0 0 0,-4-2 0 0 0,-7 1 0 0 0,-8-1 0 0 0,-7 2 0 0 0,-8 3 0 0 0,-5 2 0 0 0,-4 0 0 0 0,-3 1 0 0 0,-2 1 0 0 0,-3-1 0 0 0,-4 1 0 0 0,-4-2 0 0 0,-4 1 0 0 0,-2-2 0 0 0,-2 0 0 0 0,-1 0 0 0 0,-1 0 0 0 0,0-1 0 0 0,-3-1 0 0 0,-6 1 0 0 0,-9 1 0 0 0,-10 2 0 0 0,-12 2 0 0 0,-7 2 0 0 0,-5 2 0 0 0,1 0 0 0 0,1-1 0 0 0,3-1 0 0 0,2-1 0 0 0,-1 0 0 0 0,2-2 0 0 0,2 0 0 0 0,4-2 0 0 0,5 0 0 0 0,7-1 0 0 0,7-2 0 0 0,5 0 0 0 0,4-2 0 0 0,-1-1 0 0 0,-1 0 0 0 0,-8 2 0 0 0,-10-1 0 0 0,-12 0 0 0 0,-10-1 0 0 0,-4 0 0 0 0,1-1 0 0 0,7 0 0 0 0,9 0 0 0 0,5 0 0 0 0,2 0 0 0 0,1 0 0 0 0,-3 0 0 0 0,-2 0 0 0 0,2 0 0 0 0,3 0 0 0 0,6 0 0 0 0,8 0 0 0 0,8 0 0 0 0,6 0 0 0 0,6 0 0 0 0,3 0 0 0 0,-2 0 0 0 0,-6 0 0 0 0,-7 0 0 0 0,-5 0 0 0 0,-1 0 0 0 0,3 1 0 0 0,8 1 0 0 0,8 1 0 0 0,7 3 0 0 0,6 3 0 0 0,3 0 0 0 0,4 0 0 0 0,2-1 0 0 0,5-2 0 0 0,8-2 0 0 0,11 0 0 0 0,13 2 0 0 0,13 4 0 0 0,11 3 0 0 0,5 2 0 0 0,-1 0 0 0 0,-6-1 0 0 0,-7-4 0 0 0,-11-3 0 0 0,-6-2 0 0 0,-1-3 0 0 0,4-1 0 0 0,11-2 0 0 0,15 1 0 0 0,12-1 0 0 0,4-1 0 0 0,-5-2 0 0 0,-10-1 0 0 0,-15 0 0 0 0,-12 2 0 0 0,-13-1 0 0 0,-8 1 0 0 0,-6 0 0 0 0,-4 0 0 0 0,-1 2 0 0 0,-2-1 0 0 0,-2 0 0 0 0,-1 0 0 0 0,-5 2 0 0 0,-2 0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17"/>
    </inkml:context>
    <inkml:brush xml:id="br0">
      <inkml:brushProperty name="width" value="0.35" units="cm"/>
      <inkml:brushProperty name="height" value="0.35" units="cm"/>
      <inkml:brushProperty name="color" value="#FFFFFF"/>
    </inkml:brush>
  </inkml:definitions>
  <inkml:trace contextRef="#ctx0" brushRef="#br0">28088 16212 16383 0 0,'1'0'0'0'0,"6"0"0"0"0,15 0 0 0 0,26 0 0 0 0,31 0 0 0 0,25 0 0 0 0,16 0 0 0 0,2 0 0 0 0,-10 0 0 0 0,-18 0 0 0 0,-18 0 0 0 0,-15 0 0 0 0,-12 0 0 0 0,-8 0 0 0 0,-4 0 0 0 0,-2 0 0 0 0,2 0 0 0 0,1 0 0 0 0,0 0 0 0 0,-1 0 0 0 0,-5 0 0 0 0,-8 0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22"/>
    </inkml:context>
    <inkml:brush xml:id="br0">
      <inkml:brushProperty name="width" value="0.35" units="cm"/>
      <inkml:brushProperty name="height" value="0.35" units="cm"/>
      <inkml:brushProperty name="color" value="#FFFFFF"/>
    </inkml:brush>
  </inkml:definitions>
  <inkml:trace contextRef="#ctx0" brushRef="#br0">27578 15730 16383 0 0,'-1'0'0'0'0,"-9"0"0"0"0,-22 0 0 0 0,-30 0 0 0 0,-31 0 0 0 0,-25 0 0 0 0,-15 0 0 0 0,-1 0 0 0 0,10 0 0 0 0,19 0 0 0 0,22 0 0 0 0,17 3 0 0 0,12 4 0 0 0,5 4 0 0 0,1 4 0 0 0,0 5 0 0 0,1 0 0 0 0,4 1 0 0 0,5 0 0 0 0,7-3 0 0 0,8-2 0 0 0,5-2 0 0 0,6 0 0 0 0,3 1 0 0 0,2 0 0 0 0,2 3 0 0 0,0 0 0 0 0,1-1 0 0 0,1-2 0 0 0,1-1 0 0 0,1-2 0 0 0,1-1 0 0 0,0-1 0 0 0,0 0 0 0 0,1 1 0 0 0,2 1 0 0 0,3 2 0 0 0,4 2 0 0 0,1 0 0 0 0,1 0 0 0 0,0-2 0 0 0,1-2 0 0 0,-1-2 0 0 0,2-1 0 0 0,-1-1 0 0 0,0 1 0 0 0,0 0 0 0 0,2 0 0 0 0,1 0 0 0 0,2 0 0 0 0,1 1 0 0 0,3 0 0 0 0,6 1 0 0 0,6 0 0 0 0,6 1 0 0 0,3-1 0 0 0,3 0 0 0 0,0-2 0 0 0,0-1 0 0 0,-3-2 0 0 0,-1-2 0 0 0,-4-2 0 0 0,0 0 0 0 0,-1 1 0 0 0,2-1 0 0 0,3-1 0 0 0,1 0 0 0 0,1-1 0 0 0,0 1 0 0 0,-1-1 0 0 0,0 0 0 0 0,2 0 0 0 0,4 0 0 0 0,4 3 0 0 0,8-1 0 0 0,6 1 0 0 0,5-1 0 0 0,4-1 0 0 0,1 0 0 0 0,-1-1 0 0 0,-7 0 0 0 0,-7 0 0 0 0,-10 0 0 0 0,-8 0 0 0 0,-9 0 0 0 0,-6 2 0 0 0,-5 0 0 0 0,-4 0 0 0 0,-4 0 0 0 0,-3-1 0 0 0,1 1 0 0 0,3 0 0 0 0,8 1 0 0 0,7 0 0 0 0,5 0 0 0 0,4 1 0 0 0,0 1 0 0 0,-1-1 0 0 0,-2 1 0 0 0,-1-1 0 0 0,-1 0 0 0 0,-1-1 0 0 0,2-1 0 0 0,3-1 0 0 0,7 1 0 0 0,6 1 0 0 0,8 0 0 0 0,7 0 0 0 0,2 0 0 0 0,-1 1 0 0 0,-7-1 0 0 0,-10-1 0 0 0,-11-1 0 0 0,-12 0 0 0 0,-6-1 0 0 0,1 0 0 0 0,3 0 0 0 0,9 0 0 0 0,9 0 0 0 0,9 0 0 0 0,5 0 0 0 0,1-1 0 0 0,-2 1 0 0 0,-5 0 0 0 0,-2 0 0 0 0,-2 0 0 0 0,3 0 0 0 0,2 0 0 0 0,6-2 0 0 0,4-1 0 0 0,3-1 0 0 0,-1 0 0 0 0,-5-1 0 0 0,-6 2 0 0 0,-7-1 0 0 0,-6 1 0 0 0,-4 0 0 0 0,1-1 0 0 0,1 0 0 0 0,1 0 0 0 0,-1-2 0 0 0,-3-1 0 0 0,-4 0 0 0 0,-8 0 0 0 0,-6 0 0 0 0,-6-2 0 0 0,-4 1 0 0 0,0-2 0 0 0,4-4 0 0 0,10-5 0 0 0,9-7 0 0 0,5-2 0 0 0,-1 0 0 0 0,-4 3 0 0 0,-6 4 0 0 0,-7 2 0 0 0,-8 0 0 0 0,-5-1 0 0 0,-3-2 0 0 0,-2-4 0 0 0,0-2 0 0 0,-1 0 0 0 0,1 2 0 0 0,-1 1 0 0 0,1 3 0 0 0,-1 2 0 0 0,0 2 0 0 0,-1 2 0 0 0,-1 4 0 0 0,-2 2 0 0 0,-2 0 0 0 0,-4 1 0 0 0,-4-1 0 0 0,-6-3 0 0 0,-5-2 0 0 0,-4 0 0 0 0,-5 0 0 0 0,-2 1 0 0 0,-2 2 0 0 0,-1 1 0 0 0,-2 2 0 0 0,-3 0 0 0 0,-4 0 0 0 0,-4 3 0 0 0,-4 1 0 0 0,-2 2 0 0 0,-1 2 0 0 0,3 1 0 0 0,2-1 0 0 0,2-1 0 0 0,3-1 0 0 0,1 2 0 0 0,0-1 0 0 0,1 1 0 0 0,2 1 0 0 0,0-1 0 0 0,1 1 0 0 0,-2 0 0 0 0,-3 0 0 0 0,-4 0 0 0 0,-4 1 0 0 0,-2-1 0 0 0,2 0 0 0 0,2 0 0 0 0,3 0 0 0 0,1 0 0 0 0,-1 0 0 0 0,-3 0 0 0 0,-6 0 0 0 0,-7 0 0 0 0,-8 0 0 0 0,-7 0 0 0 0,-4 0 0 0 0,3 0 0 0 0,8 0 0 0 0,9 0 0 0 0,8 0 0 0 0,5 0 0 0 0,2 0 0 0 0,-1 0 0 0 0,-2 0 0 0 0,-4 0 0 0 0,0 0 0 0 0,1 0 0 0 0,0 0 0 0 0,2 0 0 0 0,3 0 0 0 0,3 0 0 0 0,1 0 0 0 0,1 0 0 0 0,0 0 0 0 0,2 0 0 0 0,0 0 0 0 0,1 0 0 0 0,2 0 0 0 0,1 0 0 0 0,1 0 0 0 0,0 1 0 0 0,-1 1 0 0 0,-1 1 0 0 0,-2 2 0 0 0,1 1 0 0 0,0 0 0 0 0,2 0 0 0 0,4-1 0 0 0,1 1 0 0 0,2 0 0 0 0,-1 1 0 0 0,-4 2 0 0 0,-4 2 0 0 0,-1 2 0 0 0,1-2 0 0 0,3 0 0 0 0,7-1 0 0 0,6-1 0 0 0,5-1 0 0 0,4 0 0 0 0,-1 0 0 0 0,-4 2 0 0 0,-7 4 0 0 0,-8 3 0 0 0,-4 1 0 0 0,1 0 0 0 0,5-2 0 0 0,8-2 0 0 0,7-2 0 0 0,8-1 0 0 0,6-1 0 0 0,4-2 0 0 0,3 0 0 0 0,2 1 0 0 0,2 0 0 0 0,1 0 0 0 0,3-2 0 0 0,2-1 0 0 0,3-1 0 0 0,0-3 0 0 0,1-1 0 0 0,2 0 0 0 0,-1-1 0 0 0,3-1 0 0 0,0 1 0 0 0,2 0 0 0 0,3 0 0 0 0,2-1 0 0 0,4 1 0 0 0,1 0 0 0 0,1 0 0 0 0,-1 0 0 0 0,1 0 0 0 0,2 0 0 0 0,2 0 0 0 0,4 0 0 0 0,4 0 0 0 0,6 0 0 0 0,5 0 0 0 0,6 0 0 0 0,3 0 0 0 0,0 0 0 0 0,-3 0 0 0 0,-4 0 0 0 0,-6 0 0 0 0,-4 0 0 0 0,-3 0 0 0 0,-2 1 0 0 0,-3 0 0 0 0,-5 1 0 0 0,-4 0 0 0 0,-5 0 0 0 0,-5-1 0 0 0,-4 0 0 0 0,-1 0 0 0 0,2 2 0 0 0,9 0 0 0 0,14 1 0 0 0,13 2 0 0 0,9-1 0 0 0,2 0 0 0 0,-2-1 0 0 0,-8-2 0 0 0,-7 0 0 0 0,-5-1 0 0 0,-4-1 0 0 0,-3 0 0 0 0,-4-1 0 0 0,-4 1 0 0 0,-5 0 0 0 0,-6 2 0 0 0,-2-1 0 0 0,-1 2 0 0 0,7 2 0 0 0,9 0 0 0 0,13 1 0 0 0,10-1 0 0 0,5 1 0 0 0,-2-2 0 0 0,-5-1 0 0 0,-9-1 0 0 0,-6 0 0 0 0,-4-2 0 0 0,-2 0 0 0 0,0 0 0 0 0,0 0 0 0 0,0 0 0 0 0,-1-1 0 0 0,-1 1 0 0 0,1 0 0 0 0,6 0 0 0 0,5 0 0 0 0,6 0 0 0 0,4 0 0 0 0,1 0 0 0 0,1 0 0 0 0,-3 1 0 0 0,-2 1 0 0 0,-2 0 0 0 0,-2 1 0 0 0,-1 1 0 0 0,2-1 0 0 0,0 1 0 0 0,2 0 0 0 0,1 1 0 0 0,-1 0 0 0 0,0-1 0 0 0,0-1 0 0 0,-2-1 0 0 0,1 0 0 0 0,-1-2 0 0 0,-1 0 0 0 0,-2 0 0 0 0,1 0 0 0 0,-1 0 0 0 0,1 0 0 0 0,2 0 0 0 0,6-1 0 0 0,4 1 0 0 0,4 0 0 0 0,0-1 0 0 0,-1-1 0 0 0,-4-2 0 0 0,-5-1 0 0 0,-6-1 0 0 0,-4-1 0 0 0,-4 0 0 0 0,-3 0 0 0 0,-2-1 0 0 0,-3 2 0 0 0,-4 0 0 0 0,-5-1 0 0 0,-5 1 0 0 0,-4-1 0 0 0,-2-1 0 0 0,-3-2 0 0 0,0 1 0 0 0,-1-2 0 0 0,-2 1 0 0 0,-2 1 0 0 0,-2 1 0 0 0,-3 0 0 0 0,0 0 0 0 0,-2 1 0 0 0,-1 1 0 0 0,-1-1 0 0 0,0 0 0 0 0,0 1 0 0 0,-1-1 0 0 0,0 1 0 0 0,-3 2 0 0 0,-3 0 0 0 0,-4 1 0 0 0,-6 0 0 0 0,-6-1 0 0 0,-12-1 0 0 0,-15 0 0 0 0,-18 2 0 0 0,-15 1 0 0 0,-8 0 0 0 0,0 1 0 0 0,11 1 0 0 0,15-1 0 0 0,19-1 0 0 0,15 0 0 0 0,10 0 0 0 0,-2-1 0 0 0,-9-1 0 0 0,-11 1 0 0 0,-8-1 0 0 0,-3 0 0 0 0,3 0 0 0 0,6 0 0 0 0,4 0 0 0 0,-2 0 0 0 0,-3 1 0 0 0,-7 1 0 0 0,-9-1 0 0 0,-8 0 0 0 0,-1 0 0 0 0,5 0 0 0 0,12 1 0 0 0,13 1 0 0 0,14 1 0 0 0,12-1 0 0 0,5 1 0 0 0,-1 1 0 0 0,-8-1 0 0 0,-11 0 0 0 0,-6 0 0 0 0,-4 0 0 0 0,4 0 0 0 0,7 0 0 0 0,10 0 0 0 0,6 0 0 0 0,3 0 0 0 0,-6 0 0 0 0,-9 0 0 0 0,-9 0 0 0 0,-5 0 0 0 0,4 0 0 0 0,7 0 0 0 0,8 0 0 0 0,9 0 0 0 0,6 0 0 0 0,2 0 0 0 0,-6 0 0 0 0,-10 0 0 0 0,-9 0 0 0 0,-7 0 0 0 0,-1 0 0 0 0,6 0 0 0 0,9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23"/>
    </inkml:context>
    <inkml:brush xml:id="br0">
      <inkml:brushProperty name="width" value="0.35" units="cm"/>
      <inkml:brushProperty name="height" value="0.35" units="cm"/>
      <inkml:brushProperty name="color" value="#FFFFFF"/>
    </inkml:brush>
  </inkml:definitions>
  <inkml:trace contextRef="#ctx0" brushRef="#br0">26257 16093 16383 0 0,'0'-1'0'0'0,"0"-1"0"0"0,8 2 0 0 0,16 8 0 0 0,21 15 0 0 0,20 14 0 0 0,11 7 0 0 0,0 2 0 0 0,-7-4 0 0 0,-12-10 0 0 0,-17-10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35"/>
    </inkml:context>
    <inkml:brush xml:id="br0">
      <inkml:brushProperty name="width" value="0.35" units="cm"/>
      <inkml:brushProperty name="height" value="0.35" units="cm"/>
      <inkml:brushProperty name="color" value="#FFFFFF"/>
    </inkml:brush>
  </inkml:definitions>
  <inkml:trace contextRef="#ctx0" brushRef="#br0">30680 15931 16383 0 0,'-1'0'0'0'0,"-2"-1"0"0"0,-6-3 0 0 0,-8-4 0 0 0,-4-2 0 0 0,-3-3 0 0 0,-1-1 0 0 0,1 2 0 0 0,1 1 0 0 0,3 2 0 0 0,1 0 0 0 0,-3 1 0 0 0,-2-1 0 0 0,-5-1 0 0 0,-4 0 0 0 0,-4-2 0 0 0,-4-1 0 0 0,-5-2 0 0 0,-2 0 0 0 0,-1 0 0 0 0,3 1 0 0 0,4 1 0 0 0,2 3 0 0 0,1 2 0 0 0,-1 0 0 0 0,-3 1 0 0 0,-5 0 0 0 0,-3 0 0 0 0,-2 0 0 0 0,1 0 0 0 0,-1 1 0 0 0,-1 1 0 0 0,-4 2 0 0 0,-4 0 0 0 0,-3 2 0 0 0,-5 1 0 0 0,-2 0 0 0 0,-4 0 0 0 0,-3 0 0 0 0,-2 1 0 0 0,-1-1 0 0 0,1 0 0 0 0,4 0 0 0 0,5 0 0 0 0,3 0 0 0 0,3 0 0 0 0,1 1 0 0 0,-2 1 0 0 0,-2 2 0 0 0,-2 2 0 0 0,1 2 0 0 0,1 1 0 0 0,2-1 0 0 0,1 1 0 0 0,2 0 0 0 0,0 2 0 0 0,-1 0 0 0 0,-1 0 0 0 0,-1 1 0 0 0,-2 1 0 0 0,-3 0 0 0 0,-2 1 0 0 0,-1 0 0 0 0,1 1 0 0 0,5 0 0 0 0,4-2 0 0 0,7-1 0 0 0,4-2 0 0 0,4-1 0 0 0,5-1 0 0 0,3-1 0 0 0,2 0 0 0 0,1-2 0 0 0,-2 0 0 0 0,-2 0 0 0 0,-4 2 0 0 0,0 0 0 0 0,1 1 0 0 0,1 0 0 0 0,4 0 0 0 0,1 0 0 0 0,4-1 0 0 0,1-1 0 0 0,1-1 0 0 0,-2 1 0 0 0,-1 0 0 0 0,2 0 0 0 0,3-1 0 0 0,3 0 0 0 0,3-2 0 0 0,4 1 0 0 0,0-1 0 0 0,3-1 0 0 0,2 0 0 0 0,4 1 0 0 0,5 1 0 0 0,5-1 0 0 0,5-3 0 0 0,5-6 0 0 0,4-5 0 0 0,1-1 0 0 0,2-2 0 0 0,2-2 0 0 0,3 2 0 0 0,1 0 0 0 0,0 2 0 0 0,0 2 0 0 0,-1 2 0 0 0,-2 3 0 0 0,-1 1 0 0 0,-1 1 0 0 0,0 0 0 0 0,0 0 0 0 0,-2 1 0 0 0,0 1 0 0 0,-3 0 0 0 0,0 1 0 0 0,1-1 0 0 0,1-1 0 0 0,1-1 0 0 0,3 1 0 0 0,-1-1 0 0 0,0 0 0 0 0,0-1 0 0 0,0 0 0 0 0,1-1 0 0 0,-1 0 0 0 0,-2 1 0 0 0,-2-1 0 0 0,0 1 0 0 0,-2 0 0 0 0,0 2 0 0 0,0 1 0 0 0,0-1 0 0 0,1 0 0 0 0,0 0 0 0 0,0-1 0 0 0,-1 0 0 0 0,-1 0 0 0 0,-1 0 0 0 0,-2-2 0 0 0,-1 0 0 0 0,-5 1 0 0 0,-5 0 0 0 0,-7 2 0 0 0,-8 0 0 0 0,-6 2 0 0 0,-5 0 0 0 0,-5 4 0 0 0,-1 4 0 0 0,1 5 0 0 0,5 3 0 0 0,4 1 0 0 0,5 1 0 0 0,4 0 0 0 0,2 0 0 0 0,5-2 0 0 0,1-1 0 0 0,3-1 0 0 0,1-1 0 0 0,2-1 0 0 0,2 0 0 0 0,1-1 0 0 0,1 2 0 0 0,1 0 0 0 0,0 1 0 0 0,0 2 0 0 0,1-1 0 0 0,-1 0 0 0 0,-1 0 0 0 0,-1-1 0 0 0,0-2 0 0 0,0 0 0 0 0,0-2 0 0 0,1-2 0 0 0,-2 0 0 0 0,1 1 0 0 0,-1 2 0 0 0,1 3 0 0 0,-1 2 0 0 0,0-1 0 0 0,1 0 0 0 0,0-1 0 0 0,1-1 0 0 0,1 0 0 0 0,-1-2 0 0 0,1 2 0 0 0,0 0 0 0 0,2 3 0 0 0,4 0 0 0 0,5 1 0 0 0,4-1 0 0 0,3 0 0 0 0,3-2 0 0 0,0-2 0 0 0,1-1 0 0 0,1-2 0 0 0,1-2 0 0 0,2-2 0 0 0,4-1 0 0 0,2-3 0 0 0,0 0 0 0 0,1-1 0 0 0,-1 1 0 0 0,-3 1 0 0 0,-1-1 0 0 0,-1 1 0 0 0,-1-1 0 0 0,-2 0 0 0 0,-1 0 0 0 0,1-1 0 0 0,2 0 0 0 0,6 0 0 0 0,5 0 0 0 0,3 2 0 0 0,2 0 0 0 0,1 0 0 0 0,-2 0 0 0 0,-3 0 0 0 0,-1-1 0 0 0,-2-1 0 0 0,3 0 0 0 0,5 1 0 0 0,4-2 0 0 0,5 1 0 0 0,1 0 0 0 0,1 0 0 0 0,-1 0 0 0 0,-1 0 0 0 0,-1 0 0 0 0,2 0 0 0 0,4 0 0 0 0,4 0 0 0 0,4 0 0 0 0,5 0 0 0 0,4 0 0 0 0,5 0 0 0 0,1 0 0 0 0,-2 0 0 0 0,-5 0 0 0 0,-8 0 0 0 0,-10 0 0 0 0,-9 0 0 0 0,-7 0 0 0 0,-5 0 0 0 0,-3 0 0 0 0,1 0 0 0 0,4 0 0 0 0,3 0 0 0 0,4 0 0 0 0,5 0 0 0 0,2 0 0 0 0,1 0 0 0 0,3 0 0 0 0,5 0 0 0 0,3 0 0 0 0,1 0 0 0 0,-1 0 0 0 0,-2 0 0 0 0,-3 0 0 0 0,-4 0 0 0 0,-1 0 0 0 0,2 0 0 0 0,5 0 0 0 0,9 0 0 0 0,11 0 0 0 0,9 0 0 0 0,6 0 0 0 0,2 0 0 0 0,-3 0 0 0 0,-4 0 0 0 0,-9 0 0 0 0,-11-1 0 0 0,-12-2 0 0 0,-9 0 0 0 0,-8-2 0 0 0,-4-2 0 0 0,-1-2 0 0 0,-2-1 0 0 0,-1-2 0 0 0,-2 0 0 0 0,-2 1 0 0 0,-6 0 0 0 0,-6 0 0 0 0,-6-1 0 0 0,-4 0 0 0 0,-3 0 0 0 0,0-1 0 0 0,-1-2 0 0 0,1-4 0 0 0,-1 0 0 0 0,1-1 0 0 0,-2 1 0 0 0,0-1 0 0 0,-1 1 0 0 0,1 3 0 0 0,-3 2 0 0 0,-3 4 0 0 0,-4 0 0 0 0,-5 1 0 0 0,-3 2 0 0 0,-2 0 0 0 0,0 2 0 0 0,-1 0 0 0 0,0 1 0 0 0,0-1 0 0 0,-1 0 0 0 0,-2 0 0 0 0,-2 0 0 0 0,-3-1 0 0 0,-4 1 0 0 0,-7-2 0 0 0,-9-2 0 0 0,-9-1 0 0 0,-11-1 0 0 0,-8-1 0 0 0,-6-1 0 0 0,-3 0 0 0 0,-1 1 0 0 0,3 1 0 0 0,1 1 0 0 0,3 0 0 0 0,0 0 0 0 0,1 2 0 0 0,-1 3 0 0 0,-3 1 0 0 0,-4 2 0 0 0,-2 1 0 0 0,4 1 0 0 0,6 0 0 0 0,7 1 0 0 0,6-1 0 0 0,4 0 0 0 0,2 1 0 0 0,-2-1 0 0 0,-4 0 0 0 0,-3 0 0 0 0,-4 0 0 0 0,-1 0 0 0 0,3 0 0 0 0,6 0 0 0 0,4 0 0 0 0,3 0 0 0 0,3 0 0 0 0,3 0 0 0 0,3 0 0 0 0,3 0 0 0 0,4 0 0 0 0,2 0 0 0 0,-1 0 0 0 0,0 0 0 0 0,0 0 0 0 0,1 0 0 0 0,3 0 0 0 0,6 0 0 0 0,5 0 0 0 0,3 0 0 0 0,2 0 0 0 0,-7 2 0 0 0,-14 3 0 0 0,-16 3 0 0 0,-13 2 0 0 0,-5 2 0 0 0,4-2 0 0 0,10-2 0 0 0,15-2 0 0 0,14-1 0 0 0,10-1 0 0 0,6-1 0 0 0,-4 0 0 0 0,-11 3 0 0 0,-26 6 0 0 0,-30 5 0 0 0,-18 5 0 0 0,-3 3 0 0 0,9 0 0 0 0,20-4 0 0 0,24-4 0 0 0,23-4 0 0 0,20-6 0 0 0,16-3 0 0 0,10-2 0 0 0,9-2 0 0 0,10-1 0 0 0,6 0 0 0 0,7 0 0 0 0,4 0 0 0 0,1 1 0 0 0,1-1 0 0 0,-2 2 0 0 0,-2 1 0 0 0,-2 2 0 0 0,0 1 0 0 0,-1 3 0 0 0,2 0 0 0 0,4 1 0 0 0,9-1 0 0 0,12-2 0 0 0,18-2 0 0 0,16-1 0 0 0,14-2 0 0 0,1-1 0 0 0,-10 0 0 0 0,-18 0 0 0 0,-21-1 0 0 0,-19 1 0 0 0,-15 1 0 0 0,-6 1 0 0 0,6 0 0 0 0,13 0 0 0 0,19-1 0 0 0,15 0 0 0 0,10 0 0 0 0,1-1 0 0 0,-5 0 0 0 0,-8 0 0 0 0,-12 0 0 0 0,-11 0 0 0 0,-7 0 0 0 0,-5 0 0 0 0,-1 0 0 0 0,2 0 0 0 0,3 0 0 0 0,4 0 0 0 0,1 0 0 0 0,0 0 0 0 0,-3 0 0 0 0,-2 0 0 0 0,-4 0 0 0 0,-3 0 0 0 0,-1 0 0 0 0,-1 0 0 0 0,-2 0 0 0 0,0 0 0 0 0,-2 1 0 0 0,-1 1 0 0 0,-4 1 0 0 0,-3-1 0 0 0,-5 0 0 0 0,-5-1 0 0 0,-6 0 0 0 0,-3 1 0 0 0,-3 0 0 0 0,3 0 0 0 0,12 1 0 0 0,14 1 0 0 0,15 1 0 0 0,9 0 0 0 0,2 0 0 0 0,-5 1 0 0 0,-9-1 0 0 0,-11-2 0 0 0,-11-1 0 0 0,-9 0 0 0 0,-8 1 0 0 0,-3-1 0 0 0,0 0 0 0 0,0-1 0 0 0,0 1 0 0 0,0 0 0 0 0,1 0 0 0 0,1 0 0 0 0,3-1 0 0 0,3 0 0 0 0,6 0 0 0 0,9-1 0 0 0,8 0 0 0 0,2 0 0 0 0,-1 0 0 0 0,-4-1 0 0 0,-7 2 0 0 0,-10 1 0 0 0,-17 0 0 0 0,-30-2 0 0 0,-10 0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40"/>
    </inkml:context>
    <inkml:brush xml:id="br0">
      <inkml:brushProperty name="width" value="0.35" units="cm"/>
      <inkml:brushProperty name="height" value="0.35" units="cm"/>
      <inkml:brushProperty name="color" value="#FFFFFF"/>
    </inkml:brush>
  </inkml:definitions>
  <inkml:trace contextRef="#ctx0" brushRef="#br0">30829 15946 16383 0 0,'-2'0'0'0'0,"-5"-1"0"0"0,-11-3 0 0 0,-11-6 0 0 0,-13-5 0 0 0,-7-4 0 0 0,-3-3 0 0 0,0 0 0 0 0,0 0 0 0 0,-3 1 0 0 0,-10 0 0 0 0,-12-1 0 0 0,-15-2 0 0 0,-11-1 0 0 0,-5 2 0 0 0,2 1 0 0 0,2 1 0 0 0,-1 2 0 0 0,-4 0 0 0 0,-8-1 0 0 0,-9 2 0 0 0,-11 1 0 0 0,-6 4 0 0 0,-6 3 0 0 0,0 2 0 0 0,5 2 0 0 0,11 3 0 0 0,9 1 0 0 0,10 1 0 0 0,4 1 0 0 0,-2 0 0 0 0,-10 2 0 0 0,-14 2 0 0 0,-15 8 0 0 0,-11 6 0 0 0,-3 4 0 0 0,2 3 0 0 0,12-1 0 0 0,16 0 0 0 0,18-4 0 0 0,18-2 0 0 0,14-2 0 0 0,10-3 0 0 0,7-2 0 0 0,2-1 0 0 0,3 0 0 0 0,0-1 0 0 0,1 2 0 0 0,0-2 0 0 0,3 1 0 0 0,5-1 0 0 0,9-1 0 0 0,11 0 0 0 0,9-2 0 0 0,9 1 0 0 0,7 1 0 0 0,6 2 0 0 0,3 1 0 0 0,1 2 0 0 0,1 2 0 0 0,0 2 0 0 0,-1 2 0 0 0,0 0 0 0 0,1 2 0 0 0,3 0 0 0 0,2 1 0 0 0,4-1 0 0 0,3-1 0 0 0,1-2 0 0 0,1-2 0 0 0,2-2 0 0 0,0-1 0 0 0,-1-3 0 0 0,0-1 0 0 0,-1-1 0 0 0,-1 0 0 0 0,-1-2 0 0 0,-1-1 0 0 0,-1 0 0 0 0,0-1 0 0 0,-1 0 0 0 0,1 0 0 0 0,0 2 0 0 0,0 0 0 0 0,1 1 0 0 0,0 1 0 0 0,1-1 0 0 0,0 0 0 0 0,1 2 0 0 0,2 2 0 0 0,2 2 0 0 0,5 2 0 0 0,5 3 0 0 0,3 2 0 0 0,3 2 0 0 0,3 0 0 0 0,0-1 0 0 0,1 0 0 0 0,1-1 0 0 0,0-2 0 0 0,1 0 0 0 0,4-1 0 0 0,1-1 0 0 0,1-2 0 0 0,0-1 0 0 0,-2-3 0 0 0,0-1 0 0 0,0-1 0 0 0,4-1 0 0 0,3-1 0 0 0,3 0 0 0 0,2 0 0 0 0,1-1 0 0 0,1-1 0 0 0,2-1 0 0 0,0 1 0 0 0,1-1 0 0 0,0 1 0 0 0,0 0 0 0 0,2-1 0 0 0,1-1 0 0 0,0-1 0 0 0,-1 0 0 0 0,-3-1 0 0 0,0 0 0 0 0,-2 0 0 0 0,-1 0 0 0 0,1-1 0 0 0,7 1 0 0 0,8 0 0 0 0,9 0 0 0 0,10 0 0 0 0,6 0 0 0 0,4-1 0 0 0,2-1 0 0 0,-3-2 0 0 0,-8-1 0 0 0,-8 0 0 0 0,-12 0 0 0 0,-8-1 0 0 0,-7 2 0 0 0,-4 1 0 0 0,-2 0 0 0 0,2 1 0 0 0,2-1 0 0 0,2 0 0 0 0,5-1 0 0 0,0-2 0 0 0,2 0 0 0 0,2-2 0 0 0,0 0 0 0 0,0-1 0 0 0,2-1 0 0 0,3-2 0 0 0,0 1 0 0 0,0 0 0 0 0,-4 0 0 0 0,-5 1 0 0 0,-7 1 0 0 0,-6 0 0 0 0,-3 1 0 0 0,-3 0 0 0 0,-1-1 0 0 0,-3-1 0 0 0,-3 0 0 0 0,-5 0 0 0 0,-5 1 0 0 0,-7 1 0 0 0,-7 0 0 0 0,-5 0 0 0 0,-6-1 0 0 0,-1 1 0 0 0,-3-1 0 0 0,0 0 0 0 0,0 1 0 0 0,-1-2 0 0 0,1 0 0 0 0,1 0 0 0 0,-1 1 0 0 0,0 0 0 0 0,-3 0 0 0 0,-5 0 0 0 0,-6 2 0 0 0,-5 0 0 0 0,-7 1 0 0 0,-4 0 0 0 0,-4 0 0 0 0,-4 0 0 0 0,-6-1 0 0 0,-8 1 0 0 0,-7-1 0 0 0,-11-3 0 0 0,-14-3 0 0 0,-16-3 0 0 0,-19-2 0 0 0,-18-2 0 0 0,-13-1 0 0 0,-8-1 0 0 0,-2 2 0 0 0,4 0 0 0 0,10 4 0 0 0,14 2 0 0 0,15 3 0 0 0,14 4 0 0 0,14 3 0 0 0,12 1 0 0 0,10 1 0 0 0,5-1 0 0 0,4 0 0 0 0,0-1 0 0 0,-2 0 0 0 0,-1 1 0 0 0,-1 0 0 0 0,2-1 0 0 0,4 1 0 0 0,5 0 0 0 0,1 2 0 0 0,0-2 0 0 0,-1 0 0 0 0,0 1 0 0 0,-3-1 0 0 0,-3 1 0 0 0,-7-2 0 0 0,-8 1 0 0 0,-10 0 0 0 0,-9 1 0 0 0,-5 1 0 0 0,2 0 0 0 0,8 1 0 0 0,14 0 0 0 0,13 0 0 0 0,14 0 0 0 0,13 0 0 0 0,10 1 0 0 0,7-1 0 0 0,1 1 0 0 0,-4 2 0 0 0,-8 3 0 0 0,-10 2 0 0 0,-9 3 0 0 0,-4 1 0 0 0,2 0 0 0 0,8 1 0 0 0,9 0 0 0 0,10-1 0 0 0,7-1 0 0 0,7 0 0 0 0,3-2 0 0 0,1-1 0 0 0,1-1 0 0 0,-1-1 0 0 0,0 0 0 0 0,-2 1 0 0 0,0-2 0 0 0,-2 1 0 0 0,1 1 0 0 0,2 1 0 0 0,1 0 0 0 0,1 0 0 0 0,4-2 0 0 0,2 0 0 0 0,6 0 0 0 0,5 1 0 0 0,4 0 0 0 0,4 0 0 0 0,4 0 0 0 0,3 0 0 0 0,4-1 0 0 0,2 0 0 0 0,3 1 0 0 0,4 2 0 0 0,4 0 0 0 0,9 1 0 0 0,11-1 0 0 0,11 1 0 0 0,7-1 0 0 0,4-2 0 0 0,-1 0 0 0 0,-9-2 0 0 0,-10-1 0 0 0,-9-1 0 0 0,-7-1 0 0 0,-1-1 0 0 0,1-1 0 0 0,2 0 0 0 0,3 0 0 0 0,5-1 0 0 0,4 1 0 0 0,6 0 0 0 0,5 0 0 0 0,5 0 0 0 0,3 0 0 0 0,-2 0 0 0 0,-5 0 0 0 0,-9 0 0 0 0,-7 0 0 0 0,-8 0 0 0 0,-5 0 0 0 0,-5 0 0 0 0,-1 0 0 0 0,-1 0 0 0 0,-1 0 0 0 0,0 0 0 0 0,2 0 0 0 0,4-1 0 0 0,4-1 0 0 0,5-1 0 0 0,6 0 0 0 0,5 1 0 0 0,7 0 0 0 0,4-2 0 0 0,4 1 0 0 0,0-1 0 0 0,-4 0 0 0 0,-9-1 0 0 0,-11 0 0 0 0,-11 1 0 0 0,-14 0 0 0 0,-10-1 0 0 0,-9 1 0 0 0,-7-1 0 0 0,-5-1 0 0 0,-2-2 0 0 0,4-4 0 0 0,12-6 0 0 0,19-5 0 0 0,22-8 0 0 0,14-5 0 0 0,4 1 0 0 0,-6 4 0 0 0,-12 6 0 0 0,-17 6 0 0 0,-14 5 0 0 0,-12 3 0 0 0,-8 2 0 0 0,-7 1 0 0 0,-4 1 0 0 0,-4 0 0 0 0,-6-1 0 0 0,-6-1 0 0 0,-5 0 0 0 0,-4-1 0 0 0,-4 0 0 0 0,-1 2 0 0 0,-3-1 0 0 0,-1 1 0 0 0,-3 0 0 0 0,-5 1 0 0 0,-6 1 0 0 0,-8-1 0 0 0,-12 1 0 0 0,-12-1 0 0 0,-8 0 0 0 0,-7-2 0 0 0,-1 0 0 0 0,5 1 0 0 0,9 0 0 0 0,11 0 0 0 0,11 2 0 0 0,7 1 0 0 0,6 1 0 0 0,2 0 0 0 0,5 1 0 0 0,5 1 0 0 0,9 1 0 0 0,14 3 0 0 0,20 8 0 0 0,24 13 0 0 0,22 13 0 0 0,23 14 0 0 0,20 7 0 0 0,12 2 0 0 0,4-3 0 0 0,-6-7 0 0 0,-11-8 0 0 0,-16-7 0 0 0,-18-6 0 0 0,-14-7 0 0 0,-11-4 0 0 0,-4 0 0 0 0,2 0 0 0 0,4 3 0 0 0,6 3 0 0 0,2 1 0 0 0,0 0 0 0 0,-3-3 0 0 0,-5-5 0 0 0,-5-4 0 0 0,-5-5 0 0 0,-5-3 0 0 0,-3-3 0 0 0,-3-1 0 0 0,1 0 0 0 0,3-1 0 0 0,2 0 0 0 0,1 0 0 0 0,0 0 0 0 0,-3-3 0 0 0,-4-3 0 0 0,-6-1 0 0 0,-4-2 0 0 0,-7 0 0 0 0,-7 1 0 0 0,-8 0 0 0 0,-9 0 0 0 0,-7-1 0 0 0,-5 0 0 0 0,-1-1 0 0 0,2-1 0 0 0,5 1 0 0 0,6 0 0 0 0,6 0 0 0 0,8 0 0 0 0,5 1 0 0 0,4 0 0 0 0,-1 1 0 0 0,-2 2-16383 0 0,-1 2 16383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41"/>
    </inkml:context>
    <inkml:brush xml:id="br0">
      <inkml:brushProperty name="width" value="0.35" units="cm"/>
      <inkml:brushProperty name="height" value="0.35" units="cm"/>
      <inkml:brushProperty name="color" value="#FFFFFF"/>
    </inkml:brush>
  </inkml:definitions>
  <inkml:trace contextRef="#ctx0" brushRef="#br0">28324 16146 16383 0 0,'2'0'0'0'0,"6"0"0"0"0,12 0 0 0 0,14 0 0 0 0,13 0 0 0 0,8 0 0 0 0,4 0 0 0 0,-3 0 0 0 0,-5 0 0 0 0,-4 1 0 0 0,-2 0 0 0 0,0 3 0 0 0,1 0 0 0 0,4 1 0 0 0,2-1 0 0 0,3-2 0 0 0,-2 0 0 0 0,-3-1 0 0 0,-5-1 0 0 0,-8 0 0 0 0,-9 0 0 0 0,-7 0 0 0 0,-6-1 0 0 0,-4 1 0 0 0,0 0 0 0 0,3 0 0 0 0,8 0 0 0 0,9 0 0 0 0,8 0 0 0 0,2 0 0 0 0,-2 0 0 0 0,-7 0 0 0 0,-9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870"/>
    </inkml:context>
    <inkml:brush xml:id="br0">
      <inkml:brushProperty name="width" value="0.35" units="cm"/>
      <inkml:brushProperty name="height" value="0.35" units="cm"/>
      <inkml:brushProperty name="color" value="#FFFFFF"/>
    </inkml:brush>
  </inkml:definitions>
  <inkml:trace contextRef="#ctx0" brushRef="#br0">28588 16203 16383 0 0,'0'0'0'0'0,"3"0"0"0"0,5 0 0 0 0,12 0 0 0 0,16 1 0 0 0,13 2 0 0 0,7 3 0 0 0,-1 1 0 0 0,-5-1 0 0 0,-9 0 0 0 0,-9-2 0 0 0,-7-2 0 0 0,-8-1 0 0 0,-2 0 0 0 0,0-1 0 0 0,2 0 0 0 0,2-1 0 0 0,2 1 0 0 0,-1 0 0 0 0,-3-1 0 0 0,-5-2 0 0 0,-3-2 0 0 0,-4-2 0 0 0,-3-1 0 0 0,-2-1 0 0 0,0 0 0 0 0,-1-1 0 0 0,0 0 0 0 0,1 0 0 0 0,-1 0 0 0 0,1 1 0 0 0,1 1 0 0 0,1 1 0 0 0,1 0 0 0 0,1 1 0 0 0,2 2 0 0 0,0 0 0 0 0,1 1 0 0 0,-1-1 0 0 0,-2 1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44"/>
    </inkml:context>
    <inkml:brush xml:id="br0">
      <inkml:brushProperty name="width" value="0.35" units="cm"/>
      <inkml:brushProperty name="height" value="0.35" units="cm"/>
      <inkml:brushProperty name="color" value="#FFFFFF"/>
    </inkml:brush>
  </inkml:definitions>
  <inkml:trace contextRef="#ctx0" brushRef="#br0">30585 15888 16383 0 0,'-2'0'0'0'0,"-4"0"0"0"0,-18-4 0 0 0,-30-10 0 0 0,-41-15 0 0 0,-41-14 0 0 0,-39-9 0 0 0,-39-3 0 0 0,-33 3 0 0 0,-16 7 0 0 0,2 10 0 0 0,17 11 0 0 0,29 10 0 0 0,31 7 0 0 0,30 4 0 0 0,25 4 0 0 0,15 1 0 0 0,9 0 0 0 0,3 0 0 0 0,1-1 0 0 0,2 0 0 0 0,5 0 0 0 0,4 0 0 0 0,7 3 0 0 0,5 2 0 0 0,8 3 0 0 0,7 1 0 0 0,6 1 0 0 0,4 1 0 0 0,1 0 0 0 0,0 0 0 0 0,-2 1 0 0 0,-1 1 0 0 0,-2 1 0 0 0,4-1 0 0 0,4 1 0 0 0,7-1 0 0 0,6-1 0 0 0,4 0 0 0 0,4 0 0 0 0,0 2 0 0 0,2 1 0 0 0,1 0 0 0 0,2 0 0 0 0,3 1 0 0 0,1 0 0 0 0,-2 1 0 0 0,-1 1 0 0 0,0-1 0 0 0,-1 0 0 0 0,1-1 0 0 0,4 0 0 0 0,4 1 0 0 0,4-2 0 0 0,4-3 0 0 0,2 0 0 0 0,2-1 0 0 0,1-1 0 0 0,1 0 0 0 0,1-1 0 0 0,-1 0 0 0 0,0 0 0 0 0,1 0 0 0 0,-1 1 0 0 0,0 2 0 0 0,0 3 0 0 0,0 4 0 0 0,2 2 0 0 0,3 3 0 0 0,4 1 0 0 0,4 0 0 0 0,4-4 0 0 0,2-5 0 0 0,0-4 0 0 0,1-4 0 0 0,-1-3 0 0 0,1-3 0 0 0,0-2 0 0 0,-2 0 0 0 0,1 1 0 0 0,0 0 0 0 0,2 3 0 0 0,3 1 0 0 0,6 1 0 0 0,2 0 0 0 0,2 0 0 0 0,-2-1 0 0 0,1-1 0 0 0,3 0 0 0 0,4-1 0 0 0,7 0 0 0 0,6 1 0 0 0,4 0 0 0 0,-1 0 0 0 0,-4-1 0 0 0,-6 1 0 0 0,-5-1 0 0 0,-6-1 0 0 0,-4 0 0 0 0,-4 0 0 0 0,-3 0 0 0 0,-2 0 0 0 0,2-2 0 0 0,4 0 0 0 0,5 0 0 0 0,5 0 0 0 0,10 2 0 0 0,9-1 0 0 0,7 1 0 0 0,6-1 0 0 0,1-1 0 0 0,-1-1 0 0 0,-3 1 0 0 0,-4-1 0 0 0,-3 0 0 0 0,-3 0 0 0 0,2-1 0 0 0,4 1 0 0 0,6 0 0 0 0,9 0 0 0 0,8 0 0 0 0,6 0 0 0 0,2 0 0 0 0,-2 0 0 0 0,-6 0 0 0 0,-9 0 0 0 0,-9 0 0 0 0,-8 0 0 0 0,-7 0 0 0 0,-3 0 0 0 0,-1 0 0 0 0,2 0 0 0 0,8 0 0 0 0,7 0 0 0 0,8 0 0 0 0,5 0 0 0 0,4 0 0 0 0,1 0 0 0 0,-1 0 0 0 0,-2 0 0 0 0,-5 0 0 0 0,-5 0 0 0 0,-7 0 0 0 0,-9 0 0 0 0,-8 0 0 0 0,-5 0 0 0 0,-7 0 0 0 0,-3 0 0 0 0,-2 0 0 0 0,-1 0 0 0 0,-2 0 0 0 0,-2 0 0 0 0,-3 0 0 0 0,-2 0 0 0 0,-2 0 0 0 0,0 0 0 0 0,6 0 0 0 0,11-4 0 0 0,11-5 0 0 0,8-5 0 0 0,0 0 0 0 0,-5 0 0 0 0,-10 2 0 0 0,-12 0 0 0 0,-11 1 0 0 0,-7 2 0 0 0,-6-1 0 0 0,-3-1 0 0 0,-2-2 0 0 0,-1-1 0 0 0,-2 0 0 0 0,-2 1 0 0 0,-6 2 0 0 0,-5 1 0 0 0,-4 2 0 0 0,-4 1 0 0 0,-5-1 0 0 0,-8 0 0 0 0,-10-2 0 0 0,-13-1 0 0 0,-17-1 0 0 0,-18 0 0 0 0,-21 1 0 0 0,-21 0 0 0 0,-15 3 0 0 0,-9 3 0 0 0,0 1 0 0 0,10 2 0 0 0,13 2 0 0 0,12 0 0 0 0,9 0 0 0 0,5 1 0 0 0,3-1 0 0 0,-2 1 0 0 0,0-1 0 0 0,-3 0 0 0 0,-1 0 0 0 0,2 0 0 0 0,0 0 0 0 0,-3 0 0 0 0,-7 0 0 0 0,-13 0 0 0 0,-10 0 0 0 0,-6 1 0 0 0,-1 2 0 0 0,5 1 0 0 0,9-1 0 0 0,11-1 0 0 0,11 0 0 0 0,12-1 0 0 0,14-1 0 0 0,12 0 0 0 0,14 0 0 0 0,12 0 0 0 0,13-1 0 0 0,11-1 0 0 0,10 0 0 0 0,8 0 0 0 0,5-2 0 0 0,4-2 0 0 0,2-1 0 0 0,5-2 0 0 0,6-2 0 0 0,8 0 0 0 0,8 0 0 0 0,6-1 0 0 0,2 1 0 0 0,-2 1 0 0 0,-1 2 0 0 0,-3 2 0 0 0,-1 2 0 0 0,3 0 0 0 0,9-1 0 0 0,21-5 0 0 0,32-7 0 0 0,30-8 0 0 0,22-5 0 0 0,14-1 0 0 0,3 3 0 0 0,-11 4 0 0 0,-22 6 0 0 0,-22 5 0 0 0,-21 4 0 0 0,-16 4 0 0 0,-8 2 0 0 0,-2 0 0 0 0,3 0 0 0 0,5-1 0 0 0,7-1 0 0 0,1 0 0 0 0,1 0 0 0 0,-4 0 0 0 0,-6 2 0 0 0,-5 1 0 0 0,-3 1 0 0 0,-2 1 0 0 0,1 0 0 0 0,1 0 0 0 0,5 0 0 0 0,1 1 0 0 0,0-1 0 0 0,-1 0 0 0 0,-5 0 0 0 0,-3 0 0 0 0,-2 0 0 0 0,0 0 0 0 0,2 0 0 0 0,2 1 0 0 0,1 1 0 0 0,-3 5 0 0 0,-4 2 0 0 0,-5 3 0 0 0,-4 0 0 0 0,-2 1 0 0 0,-1 0 0 0 0,0 0 0 0 0,1 0 0 0 0,-2-2 0 0 0,-3-1 0 0 0,-2-1 0 0 0,-3-1 0 0 0,-3-1 0 0 0,-3 0 0 0 0,-2 0 0 0 0,-2-1 0 0 0,0 1 0 0 0,0-1 0 0 0,0 0 0 0 0,2 0 0 0 0,-1 0 0 0 0,1-1 0 0 0,0 1 0 0 0,0-1 0 0 0,1 0 0 0 0,-1 1 0 0 0,0-1 0 0 0,-3 0 0 0 0,-5-1 0 0 0,-5-1 0 0 0,-9-1 0 0 0,-12 0 0 0 0,-16 2 0 0 0,-26 10 0 0 0,-38 17 0 0 0,-48 22 0 0 0,-53 24 0 0 0,-43 14 0 0 0,-26 4 0 0 0,-10-4 0 0 0,9-11 0 0 0,24-13 0 0 0,31-14 0 0 0,33-11 0 0 0,29-9 0 0 0,26-8 0 0 0,20-8 0 0 0,17-7 0 0 0,8-4 0 0 0,5-5 0 0 0,-1-1 0 0 0,-3-1 0 0 0,-1-1 0 0 0,-1 1 0 0 0,4 0 0 0 0,7 0 0 0 0,8 0 0 0 0,9 1 0 0 0,7 0 0 0 0,5 0 0 0 0,2 0 0 0 0,2 0 0 0 0,0 0 0 0 0,0 0 0 0 0,0-1 0 0 0,1-3 0 0 0,3 0 0 0 0,2-2 0 0 0,4 1 0 0 0,5-1 0 0 0,4 0 0 0 0,5 0 0 0 0,3-2 0 0 0,3-1 0 0 0,2-1 0 0 0,1-1 0 0 0,1 0 0 0 0,3-1 0 0 0,3 0 0 0 0,4-1 0 0 0,4 1 0 0 0,2 0 0 0 0,0 0 0 0 0,-2 2 0 0 0,-3 1 0 0 0,-3 1 0 0 0,-3 1 0 0 0,-3-1 0 0 0,-1-1 0 0 0,-2-4 0 0 0,0-5 0 0 0,-1-2 0 0 0,2-1 0 0 0,3 3 0 0 0,10 7 0 0 0,16 10 0 0 0,22 10 0 0 0,21 10 0 0 0,19 6 0 0 0,13 5 0 0 0,5 1 0 0 0,-5-3 0 0 0,-14-4 0 0 0,-16-5 0 0 0,-14-2 0 0 0,-11-4 0 0 0,-6-1 0 0 0,-3-3 0 0 0,-1-1 0 0 0,3 0 0 0 0,3 0 0 0 0,3 0 0 0 0,2-1 0 0 0,1-1 0 0 0,-1-2 0 0 0,0-2 0 0 0,0-1 0 0 0,2 0 0 0 0,4-1 0 0 0,4-1 0 0 0,4 1 0 0 0,4 0 0 0 0,0 0 0 0 0,-5-1 0 0 0,-7 1 0 0 0,-8 0 0 0 0,-6 1 0 0 0,-6 1 0 0 0,-6 0 0 0 0,-4 1 0 0 0,-6-2 0 0 0,-11 0 0 0 0,-15 0 0 0 0,-25-1 0 0 0,-38 0 0 0 0,-49-2 0 0 0,-49-6 0 0 0,-36-6 0 0 0,-17-3 0 0 0,8 1 0 0 0,29 3 0 0 0,40 3 0 0 0,42 5 0 0 0,36 2 0 0 0,27 1 0 0 0,16 2 0 0 0,3 1 0 0 0,-6 0 0 0 0,-10-1 0 0 0,-6 1 0 0 0,-1-1 0 0 0,8 1 0 0 0,10-1 0 0 0,16 0 0 0 0,23 0 0 0 0,31 0 0 0 0,38 0 0 0 0,37 1 0 0 0,31 2 0 0 0,21 0 0 0 0,9-1 0 0 0,-2 0 0 0 0,-12 1 0 0 0,-14 1 0 0 0,-17 3 0 0 0,-13 0 0 0 0,-10 0 0 0 0,-5-1 0 0 0,-4-1 0 0 0,-6-2 0 0 0,-6 1 0 0 0,-8-1 0 0 0,-9 1 0 0 0,-5 0 0 0 0,-3 1 0 0 0,0 1 0 0 0,-1 0 0 0 0,2 0 0 0 0,-1 0 0 0 0,0 0 0 0 0,-2 0 0 0 0,-1-3 0 0 0,-3 0 0 0 0,-4-2 0 0 0,-4 0 0 0 0,-4-1 0 0 0,-6 0 0 0 0,-6-1 0 0 0,-5 1 0 0 0,-7 0 0 0 0,-5 0 0 0 0,-5 0 0 0 0,-1 0 0 0 0,4 0 0 0 0,10 0 0 0 0,15 0 0 0 0,14 0 0 0 0,8-1 0 0 0,-2-2 0 0 0,-8 1 0 0 0,-12-1 0 0 0,-12 0 0 0 0,-10 0 0 0 0,-9-2 0 0 0,-2 0 0 0 0,1 0 0 0 0,4-1 0 0 0,8-1 0 0 0,6 0 0 0 0,3 1 0 0 0,0 1 0 0 0,-3 2 0 0 0,-4-1 0 0 0,-6-1 0 0 0,-6-2 0 0 0,-5-1 0 0 0,-6-3 0 0 0,-1-5 0 0 0,0-8 0 0 0,2-8 0 0 0,1-5 0 0 0,0 0 0 0 0,-2 2 0 0 0,-1 6 0 0 0,-1 2 0 0 0,-1 0 0 0 0,-1-3 0 0 0,0-3 0 0 0,0-3 0 0 0,-1 1 0 0 0,1 4 0 0 0,0 5 0 0 0,0 4 0 0 0,0 1 0 0 0,0-3 0 0 0,0-5 0 0 0,0-3 0 0 0,0-1 0 0 0,0 3 0 0 0,0 4 0 0 0,0 5 0 0 0,0 1 0 0 0,0 2 0 0 0,0 0 0 0 0,-1 0 0 0 0,-1 1 0 0 0,-1 3 0 0 0,-1 2 0 0 0,-1 2 0 0 0,0 2 0 0 0,-1 2 0 0 0,-2 2 0 0 0,0 2 0 0 0,-2-1 0 0 0,-3-1 0 0 0,-3-1 0 0 0,-1-1 0 0 0,0 2 0 0 0,-1 0 0 0 0,0 2 0 0 0,0 1 0 0 0,-1 0 0 0 0,-1 1 0 0 0,0-1 0 0 0,-3 0 0 0 0,-4-3 0 0 0,-5-1 0 0 0,-6-1 0 0 0,-3 0 0 0 0,-1 1 0 0 0,4 2 0 0 0,6 0 0 0 0,7 2 0 0 0,4 0 0 0 0,4 1 0 0 0,-3 1 0 0 0,-8-1 0 0 0,-10 0 0 0 0,-9 0 0 0 0,-4 0 0 0 0,3 1 0 0 0,8-1 0 0 0,10 0 0 0 0,8 3 0 0 0,6 4-16383 0 0,6 1 16383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48"/>
    </inkml:context>
    <inkml:brush xml:id="br0">
      <inkml:brushProperty name="width" value="0.35" units="cm"/>
      <inkml:brushProperty name="height" value="0.35" units="cm"/>
      <inkml:brushProperty name="color" value="#FFFFFF"/>
    </inkml:brush>
  </inkml:definitions>
  <inkml:trace contextRef="#ctx0" brushRef="#br0">26696 15666 16383 0 0,'0'0'0'0'0,"-5"0"0"0"0,-11 0 0 0 0,-17 1 0 0 0,-18 5 0 0 0,-10 6 0 0 0,-1 5 0 0 0,7 4 0 0 0,10 1 0 0 0,9 1 0 0 0,8 0 0 0 0,6 0 0 0 0,5-1 0 0 0,4 0 0 0 0,3-2 0 0 0,4-2 0 0 0,2-2 0 0 0,1-2 0 0 0,1-1 0 0 0,-2 1 0 0 0,1 2 0 0 0,-1 0 0 0 0,2 0 0 0 0,0-1 0 0 0,1 0 0 0 0,0 1 0 0 0,1 0 0 0 0,0 3 0 0 0,2 0 0 0 0,2 3 0 0 0,6 1 0 0 0,3 1 0 0 0,5 1 0 0 0,5 1 0 0 0,4 0 0 0 0,4-3 0 0 0,1-3 0 0 0,2-4 0 0 0,0-2 0 0 0,6-2 0 0 0,5 0 0 0 0,7 1 0 0 0,6 0 0 0 0,6 0 0 0 0,2-2 0 0 0,-1-2 0 0 0,0-2 0 0 0,-3-2 0 0 0,-4-3 0 0 0,-2-1 0 0 0,-3 0 0 0 0,-1-2 0 0 0,0 1 0 0 0,1 0 0 0 0,-1-1 0 0 0,1 1 0 0 0,-1 0 0 0 0,1-1 0 0 0,1 1 0 0 0,3 0 0 0 0,2 0 0 0 0,0 0 0 0 0,-1 0 0 0 0,-4 0 0 0 0,-6 1 0 0 0,-3-1 0 0 0,0 0 0 0 0,5 0 0 0 0,11 0 0 0 0,11 0 0 0 0,12 0 0 0 0,12 0 0 0 0,9 0 0 0 0,2 0 0 0 0,-6 0 0 0 0,-10 0 0 0 0,-12 0 0 0 0,-14 0 0 0 0,-10 0 0 0 0,-6 0 0 0 0,-4 0 0 0 0,-2 0 0 0 0,0 0 0 0 0,3 0 0 0 0,3 0 0 0 0,4 0 0 0 0,4 0 0 0 0,1 0 0 0 0,-1 0 0 0 0,-2 0 0 0 0,-3 0 0 0 0,-1 0 0 0 0,1 0 0 0 0,1 0 0 0 0,1 0 0 0 0,3 0 0 0 0,4 0 0 0 0,6 0 0 0 0,7 0 0 0 0,3 0 0 0 0,-1-1 0 0 0,-5-1 0 0 0,-6-2 0 0 0,-9-1 0 0 0,-8 0 0 0 0,-10 0 0 0 0,-6 0 0 0 0,-7 1 0 0 0,-2 1 0 0 0,-4-2 0 0 0,-4 0 0 0 0,-4-2 0 0 0,-5 0 0 0 0,-2 0 0 0 0,-3-1 0 0 0,-1-1 0 0 0,-1-2 0 0 0,0-3 0 0 0,1-3 0 0 0,-1-2 0 0 0,1-1 0 0 0,-1-1 0 0 0,1 1 0 0 0,0 3 0 0 0,0 1 0 0 0,-1 3 0 0 0,-2 1 0 0 0,-3 1 0 0 0,-3-1 0 0 0,-4-3 0 0 0,-3-2 0 0 0,-2 0 0 0 0,-1 0 0 0 0,1 2 0 0 0,1 2 0 0 0,-1 1 0 0 0,-2 2 0 0 0,-3-1 0 0 0,-3 1 0 0 0,-4 0 0 0 0,-1 0 0 0 0,1 1 0 0 0,3 1 0 0 0,3 1 0 0 0,1 1 0 0 0,-1 1 0 0 0,-5 0 0 0 0,-4-2 0 0 0,-4-1 0 0 0,-2-1 0 0 0,-1 1 0 0 0,-2 0 0 0 0,-2 1 0 0 0,0 1 0 0 0,0 1 0 0 0,-2 1 0 0 0,-1 0 0 0 0,-3 1 0 0 0,-4 0 0 0 0,-1 0 0 0 0,2 0 0 0 0,3-1 0 0 0,5-1 0 0 0,4 1 0 0 0,2 0 0 0 0,-1 2 0 0 0,-2 1 0 0 0,-6 0 0 0 0,-5 0 0 0 0,-5 0 0 0 0,-5-2 0 0 0,-2 1 0 0 0,1 0 0 0 0,0 0 0 0 0,3 1 0 0 0,1 1 0 0 0,0-1 0 0 0,-2 1 0 0 0,1 0 0 0 0,0 1 0 0 0,0-1 0 0 0,0 0 0 0 0,-1 0 0 0 0,-1 0 0 0 0,-3 0 0 0 0,-1 0 0 0 0,-2 1 0 0 0,0 2 0 0 0,-3 0 0 0 0,1 1 0 0 0,0 1 0 0 0,1 1 0 0 0,1 1 0 0 0,3 0 0 0 0,5 0 0 0 0,3-1 0 0 0,6 1 0 0 0,4-2 0 0 0,4-1 0 0 0,3 0 0 0 0,2-1 0 0 0,-2 1 0 0 0,-4 1 0 0 0,-6 0 0 0 0,-4 1 0 0 0,-3 1 0 0 0,-4 1 0 0 0,-1-1 0 0 0,-2 0 0 0 0,-3-1 0 0 0,-3 0 0 0 0,-3-3 0 0 0,1-1 0 0 0,8 0 0 0 0,10-2 0 0 0,15 0 0 0 0,15 0 0 0 0,15-1 0 0 0,11-2 0 0 0,12-3 0 0 0,7-1 0 0 0,5 1 0 0 0,1 1 0 0 0,0 1 0 0 0,1 2 0 0 0,5 1 0 0 0,6 1 0 0 0,9 0 0 0 0,11 0 0 0 0,13 0 0 0 0,18 0 0 0 0,22 1 0 0 0,20 1 0 0 0,16 5 0 0 0,0 6 0 0 0,-11 4 0 0 0,-19 1 0 0 0,-20 2 0 0 0,-15 1 0 0 0,-9 1 0 0 0,-7 1 0 0 0,-4-1 0 0 0,-5-1 0 0 0,-6-3 0 0 0,-9-2 0 0 0,-11-3 0 0 0,-15-4 0 0 0,-21-4 0 0 0,-30-2 0 0 0,-47-1 0 0 0,-57-2 0 0 0,-54-1 0 0 0,-35 0 0 0 0,-16 1 0 0 0,12-1 0 0 0,34 1 0 0 0,46-1 0 0 0,49 1 0 0 0,44 0 0 0 0,40 0 0 0 0,32 0 0 0 0,31 0 0 0 0,25 0 0 0 0,19 0 0 0 0,10 0 0 0 0,-2-1 0 0 0,-13-1 0 0 0,-17-1 0 0 0,-23-1 0 0 0,-22-1 0 0 0,-25-1 0 0 0,-30-3 0 0 0,-28-2 0 0 0,-23-4 0 0 0,-10-1 0 0 0,6 1 0 0 0,15 2 0 0 0,22 3 0 0 0,33 2 0 0 0,51 3 0 0 0,66 3 0 0 0,76 1 0 0 0,66-1 0 0 0,39-3 0 0 0,8-1 0 0 0,-21-1 0 0 0,-41 1 0 0 0,-50-1 0 0 0,-50 1 0 0 0,-42 2 0 0 0,-26 1 0 0 0,-10 2 0 0 0,6 0 0 0 0,16 1 0 0 0,14 0 0 0 0,9 1 0 0 0,2-1 0 0 0,-2 0 0 0 0,-5 0 0 0 0,-7 0 0 0 0,-5 0 0 0 0,-6 1 0 0 0,-5-1 0 0 0,-7 0 0 0 0,-7 0 0 0 0,-6-1 0 0 0,-4 1 0 0 0,-2 0 0 0 0,0 0 0 0 0,0 0 0 0 0,3 0 0 0 0,1 0 0 0 0,0 1 0 0 0,-1 2 0 0 0,-2 0 0 0 0,-5 1 0 0 0,-4 2 0 0 0,-9 1 0 0 0,-9-1 0 0 0,-14-1 0 0 0,-15-1 0 0 0,-20-2 0 0 0,-29-1 0 0 0,-38 0 0 0 0,-44-1 0 0 0,-42 0 0 0 0,-26-1 0 0 0,-8 1 0 0 0,14 0 0 0 0,28 0 0 0 0,40 0 0 0 0,42 0 0 0 0,40 0 0 0 0,34 0 0 0 0,36 0 0 0 0,42 4 0 0 0,49 6 0 0 0,47 4 0 0 0,33 3 0 0 0,14 1 0 0 0,-9-1 0 0 0,-30-4 0 0 0,-37-3 0 0 0,-39-2 0 0 0,-36-3 0 0 0,-38-2 0 0 0,-43 0 0 0 0,-48 4 0 0 0,-45 6 0 0 0,-31 6 0 0 0,-10 5 0 0 0,11 2 0 0 0,29-3 0 0 0,36-3 0 0 0,38-7 0 0 0,37-4 0 0 0,45-5 0 0 0,52-2 0 0 0,51-2 0 0 0,42-1 0 0 0,29 0 0 0 0,8 0 0 0 0,-17 0 0 0 0,-32 0 0 0 0,-41-2 0 0 0,-36 1 0 0 0,-30 0 0 0 0,-22 0 0 0 0,-13 1 0 0 0,-3-2 0 0 0,4-2 0 0 0,10-2 0 0 0,7-1 0 0 0,3-1 0 0 0,-2 0 0 0 0,-5 0 0 0 0,-7 0 0 0 0,-7 0 0 0 0,-6-1 0 0 0,-6-1 0 0 0,-2-2 0 0 0,-2-6 0 0 0,1-7 0 0 0,3-10 0 0 0,3-9 0 0 0,0-5 0 0 0,1 3 0 0 0,-3 7 0 0 0,-1 9 0 0 0,-3 7 0 0 0,-3 7 0 0 0,-3 6 0 0 0,-3 3 0 0 0,-4 0 0 0 0,-3 0 0 0 0,-3-1 0 0 0,-2 0 0 0 0,-1 0 0 0 0,1 1 0 0 0,-1 3 0 0 0,-3 1 0 0 0,-6 1 0 0 0,-6 0 0 0 0,-4 0 0 0 0,0 2 0 0 0,6 0 0 0 0,13 0 0 0 0,16 1 0 0 0,17 0 0 0 0,16 0 0 0 0,15 2 0 0 0,11 2 0 0 0,10 4 0 0 0,6 4 0 0 0,-1 2 0 0 0,-7 1 0 0 0,-11 0 0 0 0,-12 0 0 0 0,-12-2 0 0 0,-11 0 0 0 0,-8 0 0 0 0,-4 0 0 0 0,-7 0 0 0 0,-6 1 0 0 0,-9 0 0 0 0,-9 1 0 0 0,-6-1 0 0 0,-9 1 0 0 0,-12 1 0 0 0,-14 2 0 0 0,-20 4 0 0 0,-21 3 0 0 0,-23 3 0 0 0,-17 5 0 0 0,-8 1 0 0 0,1-1 0 0 0,11-5 0 0 0,13-7 0 0 0,16-7 0 0 0,12-6 0 0 0,10-4 0 0 0,10-3 0 0 0,7-2 0 0 0,5 0 0 0 0,3-1 0 0 0,4 0 0 0 0,1-2 0 0 0,6 1 0 0 0,6-2 0 0 0,11 1 0 0 0,8 0 0 0 0,10-1 0 0 0,8 1 0 0 0,3-1 0 0 0,0-1 0 0 0,-7-1 0 0 0,-12 0 0 0 0,-14-2 0 0 0,-10-1 0 0 0,-2-2 0 0 0,2-1 0 0 0,4-1 0 0 0,6-2 0 0 0,4-1 0 0 0,2-2 0 0 0,0-2 0 0 0,-1-1 0 0 0,-1-1 0 0 0,-4-1 0 0 0,-2 1 0 0 0,-4 0 0 0 0,1 2 0 0 0,2 2 0 0 0,4 3 0 0 0,4 2 0 0 0,2 1 0 0 0,3 1 0 0 0,2 1 0 0 0,1 1 0 0 0,-1 3 0 0 0,-1 0 0 0 0,-3 0 0 0 0,-1 2 0 0 0,-1-2 0 0 0,-3 0 0 0 0,-1 1 0 0 0,-2-1 0 0 0,-2 0 0 0 0,1-1 0 0 0,3-1 0 0 0,5 0 0 0 0,9 0 0 0 0,9 0 0 0 0,8 0 0 0 0,6 0 0 0 0,5 0 0 0 0,5 2 0 0 0,6 1 0 0 0,7 3 0 0 0,6 0 0 0 0,3 2 0 0 0,3 1 0 0 0,3 0 0 0 0,4 0 0 0 0,9 2 0 0 0,10 2 0 0 0,15 4 0 0 0,15 3 0 0 0,14 3 0 0 0,5 2 0 0 0,1 1 0 0 0,-4 0 0 0 0,-7-2 0 0 0,-9-1 0 0 0,-11-3 0 0 0,-13-2 0 0 0,-10-2 0 0 0,-9-2 0 0 0,-7-2 0 0 0,-2-1 0 0 0,1-1 0 0 0,2-1 0 0 0,2 0 0 0 0,0 0 0 0 0,0-1 0 0 0,-3 1 0 0 0,-1 1 0 0 0,0 0 0 0 0,4 2 0 0 0,5-1 0 0 0,7-1 0 0 0,4 0 0 0 0,2 0 0 0 0,1-1 0 0 0,1 0 0 0 0,1 0 0 0 0,2 0 0 0 0,3 0 0 0 0,1 0 0 0 0,1 0 0 0 0,-2 0 0 0 0,-1 0 0 0 0,-2 0 0 0 0,-1 0 0 0 0,1 0 0 0 0,-1 0 0 0 0,-1 0 0 0 0,-1 0 0 0 0,0 0 0 0 0,-1 0 0 0 0,-3 0 0 0 0,-3 0 0 0 0,-4 0 0 0 0,-2 0 0 0 0,-2 0 0 0 0,-2 0 0 0 0,1 0 0 0 0,1 0 0 0 0,1 0 0 0 0,-2 0 0 0 0,1 0 0 0 0,-3 0 0 0 0,0 0 0 0 0,-3 0 0 0 0,-1 0 0 0 0,0 0 0 0 0,0 0 0 0 0,1 0 0 0 0,-2 0 0 0 0,-4 0 0 0 0,-2 0 0 0 0,-5 0 0 0 0,-4 0 0 0 0,-6 1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48"/>
    </inkml:context>
    <inkml:brush xml:id="br0">
      <inkml:brushProperty name="width" value="0.35" units="cm"/>
      <inkml:brushProperty name="height" value="0.35" units="cm"/>
      <inkml:brushProperty name="color" value="#FFFFFF"/>
    </inkml:brush>
  </inkml:definitions>
  <inkml:trace contextRef="#ctx0" brushRef="#br0">26212 16084 16383 0 0,'1'0'0'0'0,"6"0"0"0"0,6-1 0 0 0,7 0 0 0 0,6 3 0 0 0,5 4 0 0 0,8 6 0 0 0,7 6 0 0 0,7 6 0 0 0,6 4 0 0 0,5 4 0 0 0,3 0 0 0 0,4-1 0 0 0,1-2 0 0 0,-5-4 0 0 0,-8-6 0 0 0,-10-5 0 0 0,-14-5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928"/>
    </inkml:context>
    <inkml:brush xml:id="br0">
      <inkml:brushProperty name="width" value="0.35" units="cm"/>
      <inkml:brushProperty name="height" value="0.35" units="cm"/>
      <inkml:brushProperty name="color" value="#FFFFFF"/>
    </inkml:brush>
  </inkml:definitions>
  <inkml:trace contextRef="#ctx0" brushRef="#br0">26877 15791 16383 0 0,'0'0'0'0'0,"-1"-2"0"0"0,-1-1 0 0 0,-2 0 0 0 0,-3-1 0 0 0,-2 0 0 0 0,-6 0 0 0 0,-5 0 0 0 0,-5 1 0 0 0,-5 1 0 0 0,-4 1 0 0 0,-5 0 0 0 0,-3 1 0 0 0,-3 0 0 0 0,-3 1 0 0 0,-3 4 0 0 0,-3 3 0 0 0,1 5 0 0 0,4 3 0 0 0,6 0 0 0 0,8 1 0 0 0,5-1 0 0 0,4 0 0 0 0,5-1 0 0 0,1-2 0 0 0,-1 0 0 0 0,-1-1 0 0 0,0 1 0 0 0,1-1 0 0 0,3 0 0 0 0,3 0 0 0 0,5-1 0 0 0,4 0 0 0 0,2-2 0 0 0,3 0 0 0 0,3-1 0 0 0,3 0 0 0 0,3-1 0 0 0,4 0 0 0 0,2-1 0 0 0,3 2 0 0 0,1 0 0 0 0,3 1 0 0 0,4 1 0 0 0,2 2 0 0 0,5 2 0 0 0,5 2 0 0 0,4 0 0 0 0,2 0 0 0 0,3 1 0 0 0,-1-2 0 0 0,1 0 0 0 0,-1-2 0 0 0,2-1 0 0 0,3-1 0 0 0,4-2 0 0 0,2-1 0 0 0,-1-2 0 0 0,-2-1 0 0 0,-5 0 0 0 0,-1-2 0 0 0,-1 0 0 0 0,3-2 0 0 0,7 0 0 0 0,6-1 0 0 0,6 0 0 0 0,5 0 0 0 0,5 0 0 0 0,4-1 0 0 0,6 1 0 0 0,2 0 0 0 0,0 0 0 0 0,-1 0 0 0 0,-7 0 0 0 0,-8 0 0 0 0,-10 0 0 0 0,-10 0 0 0 0,-8 0 0 0 0,-7 0 0 0 0,-2 0 0 0 0,1 0 0 0 0,1 0 0 0 0,2 0 0 0 0,2 0 0 0 0,3 1 0 0 0,1 1 0 0 0,3 1 0 0 0,3-1 0 0 0,3 0 0 0 0,5-1 0 0 0,4-1 0 0 0,4 1 0 0 0,3-1 0 0 0,2 0 0 0 0,-1 0 0 0 0,-2 0 0 0 0,-4-1 0 0 0,-7 1 0 0 0,-6 0 0 0 0,-7 0 0 0 0,-4 1 0 0 0,-3 1 0 0 0,-2 1 0 0 0,-2-1 0 0 0,-1 0 0 0 0,0-1 0 0 0,-2 0 0 0 0,1-1 0 0 0,-1 0 0 0 0,1 0 0 0 0,1 0 0 0 0,2 0 0 0 0,1 0 0 0 0,3 0 0 0 0,1 0 0 0 0,1 0 0 0 0,-1 0 0 0 0,-1 0 0 0 0,-2 0 0 0 0,-2 0 0 0 0,-3 0 0 0 0,-1 0 0 0 0,-2 0 0 0 0,-2-1 0 0 0,-4-1 0 0 0,-4-1 0 0 0,-5 1 0 0 0,-5-2 0 0 0,-4-2 0 0 0,0 1 0 0 0,1-2 0 0 0,5-3 0 0 0,7-4 0 0 0,7-5 0 0 0,5-1 0 0 0,1 1 0 0 0,-4 2 0 0 0,-6 3 0 0 0,-8 1 0 0 0,-5 2 0 0 0,-5 1 0 0 0,-4-1 0 0 0,-1-2 0 0 0,-1-5 0 0 0,1-5 0 0 0,1-4 0 0 0,1-2 0 0 0,-1 1 0 0 0,0 2 0 0 0,0 3 0 0 0,-1 2 0 0 0,1 3 0 0 0,-1 2 0 0 0,0 1 0 0 0,0 1 0 0 0,-1 1 0 0 0,-3 2 0 0 0,-4 0 0 0 0,-5 0 0 0 0,-3 1 0 0 0,-3-1 0 0 0,-2 1 0 0 0,0 1 0 0 0,2 2 0 0 0,-2 2 0 0 0,-1 1 0 0 0,-7 0 0 0 0,-7-1 0 0 0,-8 1 0 0 0,-2 0 0 0 0,0 1 0 0 0,5 2 0 0 0,4 0 0 0 0,3 0 0 0 0,-4 1 0 0 0,-4 0 0 0 0,-8 1 0 0 0,-6-1 0 0 0,-2 0 0 0 0,-1 0 0 0 0,0 0 0 0 0,1 0 0 0 0,1 0 0 0 0,-3 0 0 0 0,-3 0 0 0 0,-2 0 0 0 0,-2 0 0 0 0,3 0 0 0 0,3 0 0 0 0,4 0 0 0 0,3 0 0 0 0,0 0 0 0 0,0 0 0 0 0,0 0 0 0 0,-1 0 0 0 0,2 0 0 0 0,-1 0 0 0 0,-2 0 0 0 0,-3 0 0 0 0,-2 0 0 0 0,2 0 0 0 0,3 0 0 0 0,3 0 0 0 0,2 0 0 0 0,1 0 0 0 0,-2 0 0 0 0,-3 0 0 0 0,-2 0 0 0 0,-1 0 0 0 0,1 0 0 0 0,-1 0 0 0 0,3 0 0 0 0,2 0 0 0 0,3 0 0 0 0,5 0 0 0 0,6 0 0 0 0,4 0 0 0 0,4 0 0 0 0,1 0 0 0 0,0 0 0 0 0,-1 0 0 0 0,-1 0 0 0 0,-1 0 0 0 0,0 0 0 0 0,-2 0 0 0 0,-2 0 0 0 0,1 2 0 0 0,2 0 0 0 0,1 0 0 0 0,1 0 0 0 0,2 1 0 0 0,0 1 0 0 0,-1 1 0 0 0,-1 2 0 0 0,0-1 0 0 0,0 1 0 0 0,3 0 0 0 0,4-1 0 0 0,5-1 0 0 0,1 2 0 0 0,-5 1 0 0 0,-15 5 0 0 0,-19 6 0 0 0,-18 5 0 0 0,-8 4 0 0 0,3-1 0 0 0,12-1 0 0 0,17-5 0 0 0,18-4 0 0 0,16-5 0 0 0,17-4 0 0 0,16-4 0 0 0,14-3 0 0 0,10 1 0 0 0,8 3 0 0 0,2 3 0 0 0,2 3 0 0 0,2 3 0 0 0,4 1 0 0 0,6 1 0 0 0,4 0 0 0 0,5 0 0 0 0,3-3 0 0 0,2-1 0 0 0,2-1 0 0 0,1-4 0 0 0,3-2 0 0 0,4-2 0 0 0,1-2 0 0 0,-6-1 0 0 0,-9 0 0 0 0,-11-1 0 0 0,-9 1 0 0 0,-5-1 0 0 0,-1 1 0 0 0,2 0 0 0 0,2 0 0 0 0,5 0 0 0 0,6 0 0 0 0,4 0 0 0 0,3 0 0 0 0,3 0 0 0 0,-2 0 0 0 0,-3 0 0 0 0,-3 0 0 0 0,-2 0 0 0 0,0 0 0 0 0,2 0 0 0 0,1 0 0 0 0,0 0 0 0 0,-3 0 0 0 0,-2 0 0 0 0,-7 0 0 0 0,-8 0 0 0 0,-6 0 0 0 0,-4 0 0 0 0,-3 0 0 0 0,1 0 0 0 0,2 0 0 0 0,4 0 0 0 0,5 0 0 0 0,3 0 0 0 0,1 0 0 0 0,1 0 0 0 0,1 0 0 0 0,4 0 0 0 0,5 0 0 0 0,9 0 0 0 0,10 0 0 0 0,7 0 0 0 0,2 0 0 0 0,-1 0 0 0 0,-8 0 0 0 0,-11 0 0 0 0,-9 0 0 0 0,-10 0 0 0 0,-8 0 0 0 0,-7 0 0 0 0,-5 0 0 0 0,-5 0 0 0 0,-4 0 0 0 0,-4-1 0 0 0,-5-1 0 0 0,-4-3 0 0 0,-3-2 0 0 0,-1-1 0 0 0,-2-3 0 0 0,-1 0 0 0 0,0 0 0 0 0,0 0 0 0 0,1 0 0 0 0,-2-2 0 0 0,-1 0 0 0 0,-4 1 0 0 0,-5 1 0 0 0,-4 0 0 0 0,-6 2 0 0 0,-5 0 0 0 0,-6 2 0 0 0,-9-1 0 0 0,-12 2 0 0 0,-14-1 0 0 0,-14 2 0 0 0,-10 1 0 0 0,-5 2 0 0 0,-4 1 0 0 0,1 0 0 0 0,2 1 0 0 0,3 0 0 0 0,7 1 0 0 0,6-1 0 0 0,7 0 0 0 0,7 0 0 0 0,4 0 0 0 0,4 1 0 0 0,0 1 0 0 0,-1 1 0 0 0,-4 3 0 0 0,-5 1 0 0 0,-5 3 0 0 0,-4 1 0 0 0,0 1 0 0 0,3-1 0 0 0,3-2 0 0 0,2 0 0 0 0,0-1 0 0 0,-1-1 0 0 0,-3-1 0 0 0,-2-1 0 0 0,1-1 0 0 0,5-2 0 0 0,8-1 0 0 0,7 0 0 0 0,6-1 0 0 0,5-1 0 0 0,2 1 0 0 0,4 0 0 0 0,2 0 0 0 0,1-1 0 0 0,1 1 0 0 0,-1 0 0 0 0,0 0 0 0 0,-2 0 0 0 0,-1 0 0 0 0,0 0 0 0 0,1 0 0 0 0,2 0 0 0 0,4 0 0 0 0,4 0 0 0 0,5-1 0 0 0,2-1 0 0 0,0 0 0 0 0,0 0 0 0 0,-1 0 0 0 0,-1 0 0 0 0,0-1 0 0 0,1 1 0 0 0,3 0 0 0 0,3 0 0 0 0,1 1 0 0 0,3 1 0 0 0,-2-1 0 0 0,-6 1 0 0 0,-12 2 0 0 0,-15 2 0 0 0,-11 4 0 0 0,-2 3 0 0 0,5 2 0 0 0,11 0 0 0 0,12-1 0 0 0,12-2 0 0 0,8-1 0 0 0,8 0 0 0 0,3 0 0 0 0,2 2 0 0 0,1 0 0 0 0,0 1 0 0 0,0 0 0 0 0,-1 1 0 0 0,0-1 0 0 0,-1 0 0 0 0,0 0 0 0 0,-1-1 0 0 0,-1-1 0 0 0,-1 2 0 0 0,-2 1 0 0 0,-1 3 0 0 0,0 1 0 0 0,2 0 0 0 0,1 0 0 0 0,2 0 0 0 0,0 0 0 0 0,0-1 0 0 0,1 0 0 0 0,1-1 0 0 0,-1-2 0 0 0,2-1 0 0 0,4-2 0 0 0,5-3 0 0 0,5-1 0 0 0,4-3 0 0 0,7-1 0 0 0,5-2 0 0 0,3 0 0 0 0,1 0 0 0 0,-3-1 0 0 0,-2 1 0 0 0,-3 0 0 0 0,-3-1 0 0 0,-3 1 0 0 0,-2 0 0 0 0,-1 0 0 0 0,0 0 0 0 0,-2 0 0 0 0,0 0 0 0 0,1 0 0 0 0,0 0 0 0 0,2 0 0 0 0,2 0 0 0 0,7 0 0 0 0,6 0 0 0 0,7 0 0 0 0,7 0 0 0 0,6 0 0 0 0,4 0 0 0 0,-1 0 0 0 0,-5 0 0 0 0,-8 0 0 0 0,-7 0 0 0 0,-7 1 0 0 0,-5 1 0 0 0,-3 0 0 0 0,2 1 0 0 0,1-2 0 0 0,2 1 0 0 0,2 1 0 0 0,0-1 0 0 0,2 2 0 0 0,3-1 0 0 0,4 1 0 0 0,5-2 0 0 0,5 0 0 0 0,5-1 0 0 0,4 1 0 0 0,2 1 0 0 0,2-1 0 0 0,2 1 0 0 0,1-2 0 0 0,2 0 0 0 0,1 0 0 0 0,-1 0 0 0 0,-3 2 0 0 0,-3-1 0 0 0,-3 0 0 0 0,-5 0 0 0 0,-3-1 0 0 0,-3-1 0 0 0,-4 1 0 0 0,-3-1 0 0 0,-3 0 0 0 0,-3 0 0 0 0,-4-1 0 0 0,-2 1 0 0 0,-3 0 0 0 0,-1 0 0 0 0,1 0 0 0 0,1 0 0 0 0,2 0 0 0 0,2 0 0 0 0,1 0 0 0 0,2 0 0 0 0,1 0 0 0 0,-1 0 0 0 0,-1 0 0 0 0,-3 0 0 0 0,-2 0 0 0 0,-2 0 0 0 0,-2-1 0 0 0,0-1 0 0 0,0 0 0 0 0,-1-2 0 0 0,-2 1 0 0 0,-4-1 0 0 0,3 1 0 0 0,14-3 0 0 0,24-5 0 0 0,27-7 0 0 0,24-5 0 0 0,12-3 0 0 0,-5 1 0 0 0,-16 3 0 0 0,-23 4 0 0 0,-24 3 0 0 0,-19 4 0 0 0,-15 2 0 0 0,-10 1 0 0 0,-6 1 0 0 0,-2 0 0 0 0,-1 1 0 0 0,0-1 0 0 0,2 0 0 0 0,0-1 0 0 0,0 1 0 0 0,2-2 0 0 0,1-1 0 0 0,2-1 0 0 0,0 1 0 0 0,2 0 0 0 0,0 1 0 0 0,2 0 0 0 0,5-2 0 0 0,9-7 0 0 0,12-5 0 0 0,6-5 0 0 0,4-2 0 0 0,-4 2 0 0 0,-6 5 0 0 0,-10 5 0 0 0,-9 10 0 0 0,-7 9 0 0 0,-3 12 0 0 0,-2 11 0 0 0,-1 10 0 0 0,-2 7 0 0 0,0 3 0 0 0,-2 2 0 0 0,1 0 0 0 0,-2-2 0 0 0,1-2 0 0 0,0-5 0 0 0,-2-4 0 0 0,-5-4 0 0 0,-4-5 0 0 0,-4-5 0 0 0,-1-3 0 0 0,0-5 0 0 0,0-3 0 0 0,2-3 0 0 0,0-3 0 0 0,0-1 0 0 0,-1-1 0 0 0,-1 0 0 0 0,-2-2 0 0 0,0-2 0 0 0,0-2 0 0 0,0-2 0 0 0,3-1 0 0 0,1 1 0 0 0,2 1 0 0 0,2 1 0 0 0,0 1 0 0 0,1 1 0 0 0,0-1 0 0 0,1-6 0 0 0,-3-7 0 0 0,-11-3-16383 0 0,-2 2 16383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876"/>
    </inkml:context>
    <inkml:brush xml:id="br0">
      <inkml:brushProperty name="width" value="0.35" units="cm"/>
      <inkml:brushProperty name="height" value="0.35" units="cm"/>
      <inkml:brushProperty name="color" value="#FFFFFF"/>
    </inkml:brush>
  </inkml:definitions>
  <inkml:trace contextRef="#ctx0" brushRef="#br0">30550 16203 16383 0 0,'0'-2'0'0'0,"0"-2"0"0"0,0-2 0 0 0,0-3 0 0 0,0-1 0 0 0,0-1 0 0 0,0-4 0 0 0,0-4 0 0 0,0-3 0 0 0,-1 0 0 0 0,-2-2 0 0 0,-3 0 0 0 0,-2-1 0 0 0,-4 2 0 0 0,0 3 0 0 0,-1 3 0 0 0,1 4 0 0 0,1 2 0 0 0,2 4 0 0 0,0 2 0 0 0,-1 0 0 0 0,0 1 0 0 0,-1-2 0 0 0,0 0 0 0 0,-1-1 0 0 0,1-1 0 0 0,-2 1 0 0 0,2 2 0 0 0,2 0 0 0 0,0 0 0 0 0,1 0 0 0 0,-2 0 0 0 0,-5-1 0 0 0,-6-1 0 0 0,-5-2 0 0 0,-4-1 0 0 0,-1-1 0 0 0,3 1 0 0 0,3 2 0 0 0,4 2 0 0 0,2 2 0 0 0,-3-1 0 0 0,-6 0 0 0 0,-7-2 0 0 0,-6 0 0 0 0,0 0 0 0 0,3 0 0 0 0,6 1 0 0 0,7 1 0 0 0,6 1 0 0 0,5 2 0 0 0,-2 0 0 0 0,-7 1 0 0 0,-11-1 0 0 0,-12 0 0 0 0,-5-1 0 0 0,1-1 0 0 0,7 1 0 0 0,8-1 0 0 0,6 2 0 0 0,1 0 0 0 0,-8 0 0 0 0,-8-1 0 0 0,-8-1 0 0 0,-5-1 0 0 0,3-1 0 0 0,5 0 0 0 0,9 2 0 0 0,7 0 0 0 0,5 2 0 0 0,4-1 0 0 0,3 1 0 0 0,3-1 0 0 0,3 1 0 0 0,2 0 0 0 0,0-1 0 0 0,-4 1 0 0 0,-9-1 0 0 0,-9 2 0 0 0,-6-1 0 0 0,-3-1 0 0 0,3 0 0 0 0,5 1 0 0 0,6 0 0 0 0,6 1 0 0 0,2 1 0 0 0,-2-1 0 0 0,-8 1 0 0 0,-9 0 0 0 0,-7 1 0 0 0,-1-1 0 0 0,2 0 0 0 0,8 0 0 0 0,7 0 0 0 0,3 0 0 0 0,-5 0 0 0 0,-9 0 0 0 0,-9 0 0 0 0,-5 0 0 0 0,1 0 0 0 0,4 0 0 0 0,8 0 0 0 0,7 0 0 0 0,6 0 0 0 0,5 0 0 0 0,3 0 0 0 0,2 0 0 0 0,2 0 0 0 0,1 0 0 0 0,1 0 0 0 0,-3 0 0 0 0,-1 0 0 0 0,-2 0 0 0 0,0 0 0 0 0,1 0 0 0 0,2 0 0 0 0,3 0 0 0 0,1 0 0 0 0,-2 0 0 0 0,-8 0 0 0 0,-12 0 0 0 0,-10 0 0 0 0,-5 1 0 0 0,2 1 0 0 0,7 1 0 0 0,8 1 0 0 0,6 0 0 0 0,-1 3 0 0 0,-9 3 0 0 0,-12 3 0 0 0,-10 3 0 0 0,-4-1 0 0 0,5-1 0 0 0,10-2 0 0 0,14-2 0 0 0,11-2 0 0 0,8 0 0 0 0,-2 1 0 0 0,-5 2 0 0 0,-11 4 0 0 0,-7 3 0 0 0,-3 0 0 0 0,4-1 0 0 0,8-2 0 0 0,9-2 0 0 0,8-3 0 0 0,7-1 0 0 0,4-2 0 0 0,2-1 0 0 0,2 0 0 0 0,-2-2 0 0 0,-3-2 0 0 0,-4 2 0 0 0,-5 3 0 0 0,-4 1 0 0 0,0 1 0 0 0,2 1 0 0 0,5 0 0 0 0,3-1 0 0 0,5 1 0 0 0,3-1 0 0 0,1 1 0 0 0,1-1 0 0 0,1 0 0 0 0,0 0 0 0 0,0 1 0 0 0,-1-1 0 0 0,0 0 0 0 0,-2-1 0 0 0,-1 0 0 0 0,1 0 0 0 0,1 0 0 0 0,0 0 0 0 0,0 1 0 0 0,1 0 0 0 0,0 2 0 0 0,0 1 0 0 0,0 3 0 0 0,0 1 0 0 0,0-1 0 0 0,0-1 0 0 0,0-2 0 0 0,0-1 0 0 0,0-1 0 0 0,0 0 0 0 0,0-1 0 0 0,0 0 0 0 0,0 1 0 0 0,0 0 0 0 0,0-1 0 0 0,0 1 0 0 0,0 1 0 0 0,1 1 0 0 0,4-2 0 0 0,1 0 0 0 0,4-1 0 0 0,0-1 0 0 0,2 0 0 0 0,2 2 0 0 0,2 0 0 0 0,1 0 0 0 0,-1 1 0 0 0,0 0 0 0 0,-2-2 0 0 0,-1-2 0 0 0,-1-2 0 0 0,1-2 0 0 0,-1-1 0 0 0,0-1 0 0 0,0-1 0 0 0,-1 0 0 0 0,-1-1 0 0 0,0 1 0 0 0,1-1 0 0 0,-1 1 0 0 0,0 0 0 0 0,-1-1 0 0 0,0-1 0 0 0,-1 0 0 0 0,0 0 0 0 0,0 0 0 0 0,1-1 0 0 0,-1 1 0 0 0,1-1 0 0 0,1 2 0 0 0,2-1 0 0 0,3 2 0 0 0,4-1 0 0 0,3 1 0 0 0,1 0 0 0 0,-1 0 0 0 0,-2 0 0 0 0,-4 0 0 0 0,0 0 0 0 0,2 2 0 0 0,8 1 0 0 0,10 3 0 0 0,8 2 0 0 0,4 1 0 0 0,1-1 0 0 0,-4 0 0 0 0,-5-2 0 0 0,-6-1 0 0 0,-6 0 0 0 0,-3-1 0 0 0,-3-2 0 0 0,-1 0 0 0 0,0-1 0 0 0,3 0 0 0 0,1 1 0 0 0,1 0 0 0 0,3 1 0 0 0,0 0 0 0 0,0 1 0 0 0,-1-1 0 0 0,0-2 0 0 0,1 1 0 0 0,-1-2 0 0 0,-2 0 0 0 0,-2 0 0 0 0,-1 0 0 0 0,-1 0 0 0 0,-1 0 0 0 0,1 0 0 0 0,3 0 0 0 0,2 0 0 0 0,2 0 0 0 0,1 0 0 0 0,2 0 0 0 0,2 0 0 0 0,3 0 0 0 0,2 0 0 0 0,1 0 0 0 0,-1 0 0 0 0,-3 0 0 0 0,-3 0 0 0 0,-2 0 0 0 0,0 0 0 0 0,-2 0 0 0 0,0 0 0 0 0,1 0 0 0 0,0 0 0 0 0,4 0 0 0 0,3 0 0 0 0,3 0 0 0 0,5 0 0 0 0,3 0 0 0 0,2 0 0 0 0,-2 0 0 0 0,-2 0 0 0 0,-1 0 0 0 0,-3 0 0 0 0,0 0 0 0 0,0 0 0 0 0,0 0 0 0 0,0 0 0 0 0,-1 0 0 0 0,-2 0 0 0 0,-4 0 0 0 0,-5 0 0 0 0,-4 0 0 0 0,-5 0 0 0 0,2 0 0 0 0,8-1 0 0 0,15-1 0 0 0,15-1 0 0 0,8 1 0 0 0,0 0 0 0 0,-7 0 0 0 0,-11 1 0 0 0,-13 0 0 0 0,-14-2 0 0 0,-9-1 0 0 0,-6 0 0 0 0,-4 1 0 0 0,0 0 0 0 0,4 2 0 0 0,14 0 0 0 0,18 1 0 0 0,17 0 0 0 0,10 0 0 0 0,-1 0 0 0 0,-8 0 0 0 0,-12 0 0 0 0,-13 0 0 0 0,-12-2 0 0 0,-8 0 0 0 0,-7-2 0 0 0,-4-2 0 0 0,-3-1 0 0 0,-2-2 0 0 0,1-1 0 0 0,0 0 0 0 0,2-2 0 0 0,3-1 0 0 0,2-1 0 0 0,3 0 0 0 0,5-1 0 0 0,2 2 0 0 0,3 2 0 0 0,0 3 0 0 0,-1 1 0 0 0,-4 0 0 0 0,-6 0 0 0 0,-6 0 0 0 0,-5 1 0 0 0,-2-1 0 0 0,-1 0 0 0 0,0-1 0 0 0,2 0 0 0 0,4 2 0 0 0,3 1 0 0 0,4 2 0 0 0,3 5 0 0 0,2 4 0 0 0,1 3 0 0 0,0 0 0 0 0,-1-1 0 0 0,0 0 0 0 0,0 0 0 0 0,0-1 0 0 0,1 0 0 0 0,2 1 0 0 0,2 0 0 0 0,1 1 0 0 0,0 1 0 0 0,-5 0 0 0 0,-7-3 0 0 0,-8-6 0 0 0,-6-5 0 0 0,-5-6 0 0 0,-2-4 0 0 0,-2-2 0 0 0,1 1 0 0 0,-1 1 0 0 0,1 0 0 0 0,-1 2 0 0 0,0 0 0 0 0,0 1 0 0 0,0 1 0 0 0,0 0 0 0 0,0-1 0 0 0,-2 0 0 0 0,0-1 0 0 0,-1 0 0 0 0,-1 0 0 0 0,0 1 0 0 0,-2-1 0 0 0,-4 2 0 0 0,-3 1 0 0 0,-1 1 0 0 0,0 0 0 0 0,2 2 0 0 0,1 1 0 0 0,3 3 0 0 0,0 0 0 0 0,-2 0 0 0 0,1 0 0 0 0,-1 0 0 0 0,2 0 0 0 0,3 1 0 0 0,1 0 0 0 0,3 0 0 0 0,2 1 0 0 0,2 0 0 0 0,1 0 0 0 0,2 0 0 0 0,-1 0 0 0 0,0 0 0 0 0,-1 1 0 0 0,-2-1 0 0 0,-5 0 0 0 0,-5 0 0 0 0,-3 0 0 0 0,0 0 0 0 0,3 0 0 0 0,3 0 0 0 0,4 0 0 0 0,0 0 0 0 0,-7 0 0 0 0,-15 0 0 0 0,-16 0 0 0 0,-19 0 0 0 0,-10 0 0 0 0,-2 0 0 0 0,11-1 0 0 0,15-1 0 0 0,17-1 0 0 0,15-1 0 0 0,9 0 0 0 0,2 1 0 0 0,-11 1 0 0 0,-24-2 0 0 0,-30-1 0 0 0,-26-2 0 0 0,-12-1 0 0 0,5 2 0 0 0,18-1 0 0 0,23 3 0 0 0,24 0 0 0 0,19 1 0 0 0,15-1 0 0 0,8-1 0 0 0,0-1 0 0 0,-11 0 0 0 0,-24-3 0 0 0,-26-1 0 0 0,-20-1 0 0 0,-8 2 0 0 0,8 0 0 0 0,15 2 0 0 0,19 2 0 0 0,19 0 0 0 0,14 2 0 0 0,7 0 0 0 0,-2 2 0 0 0,-16 0 0 0 0,-28 0 0 0 0,-27 1 0 0 0,-17 0 0 0 0,-2 0 0 0 0,14 1 0 0 0,17-1 0 0 0,17 0 0 0 0,10 1 0 0 0,4 5 0 0 0,3 5 0 0 0,2 4 0 0 0,7 4 0 0 0,9 1 0 0 0,8 0 0 0 0,7-2 0 0 0,6-2 0 0 0,3-3 0 0 0,2-2 0 0 0,0 0 0 0 0,1-1 0 0 0,0 1 0 0 0,-1-1 0 0 0,0 0 0 0 0,-2 1 0 0 0,-2-2 0 0 0,-4-1 0 0 0,-5-6 0 0 0,-4-11 0 0 0,-3-11 0 0 0,-1-11 0 0 0,0-7 0 0 0,2-3 0 0 0,1 1 0 0 0,3 4 0 0 0,3 6 0 0 0,2 5 0 0 0,2 5 0 0 0,2 1 0 0 0,1 2 0 0 0,0 0 0 0 0,0 1 0 0 0,1 2 0 0 0,1 7 0 0 0,1 14 0 0 0,0 16 0 0 0,0 16 0 0 0,1 11 0 0 0,0 7 0 0 0,1 3 0 0 0,-1-5 0 0 0,0-7 0 0 0,0-9 0 0 0,0-7 0 0 0,1-6 0 0 0,2-7 0 0 0,2-3 0 0 0,2-3 0 0 0,1-3 0 0 0,-1 0 0 0 0,0-2 0 0 0,-1-8 0 0 0,-3-14 0 0 0,-5-20 0 0 0,-6-17 0 0 0,-4-11 0 0 0,-3-3 0 0 0,1 6 0 0 0,2 10 0 0 0,2 13 0 0 0,4 15 0 0 0,6 14 0 0 0,6 12 0 0 0,10 9 0 0 0,10 6 0 0 0,8 4 0 0 0,8 3 0 0 0,6 1 0 0 0,3 1 0 0 0,2 0 0 0 0,1-2 0 0 0,-2-3 0 0 0,-3-4 0 0 0,-5-3 0 0 0,-3-4 0 0 0,-5-3 0 0 0,-3 0 0 0 0,-3-1 0 0 0,-4-1 0 0 0,-2-2 0 0 0,-2-1 0 0 0,-1-3 0 0 0,-2 0 0 0 0,-3-1 0 0 0,-1-1 0 0 0,-1-1 0 0 0,-1 1 0 0 0,1 0 0 0 0,2-1 0 0 0,1 1 0 0 0,0 0 0 0 0,1 0 0 0 0,1 0 0 0 0,2 0 0 0 0,2 0 0 0 0,0 0 0 0 0,1 0 0 0 0,-3 0 0 0 0,-3 0 0 0 0,-4 0 0 0 0,-2 0 0 0 0,-1 0 0 0 0,0 0 0 0 0,3 0 0 0 0,6 0 0 0 0,8 0 0 0 0,9 0 0 0 0,2 0 0 0 0,2 0 0 0 0,-3 0 0 0 0,-3 0 0 0 0,-7 0 0 0 0,-6-2 0 0 0,-7-2 0 0 0,-4-1 0 0 0,0-2 0 0 0,4-1 0 0 0,11-3 0 0 0,15-1 0 0 0,14-2 0 0 0,12-2 0 0 0,3-1 0 0 0,-5 1 0 0 0,-11 3 0 0 0,-11 2 0 0 0,-12 2 0 0 0,-8 3 0 0 0,-4 0 0 0 0,7-1 0 0 0,13 0 0 0 0,17-2 0 0 0,15 0 0 0 0,9-1 0 0 0,3 1 0 0 0,-5 0 0 0 0,-9 1 0 0 0,-11 2 0 0 0,-6 3 0 0 0,-4 0 0 0 0,1 2 0 0 0,5 1 0 0 0,6 0 0 0 0,3 1 0 0 0,1-1 0 0 0,-1 1 0 0 0,-3-1 0 0 0,-6 0 0 0 0,-7 1 0 0 0,-6 1 0 0 0,-9 2 0 0 0,-8 2 0 0 0,-8 2 0 0 0,-8 2 0 0 0,-4 3 0 0 0,-3 3 0 0 0,-2 1 0 0 0,-1 3 0 0 0,-2 1 0 0 0,-3 0 0 0 0,-4 0 0 0 0,-3 1 0 0 0,-6-3 0 0 0,-7-4 0 0 0,-8-3 0 0 0,-8-4 0 0 0,-7-4 0 0 0,-3-3 0 0 0,0-4 0 0 0,2-6 0 0 0,2-8 0 0 0,4-4 0 0 0,2-4 0 0 0,3 0 0 0 0,0-1 0 0 0,2 0 0 0 0,1 0 0 0 0,2 1 0 0 0,0 1 0 0 0,2 4 0 0 0,-1 5 0 0 0,2 6 0 0 0,2 4 0 0 0,3 3 0 0 0,3 2 0 0 0,-2 0 0 0 0,-6 3 0 0 0,-11 6 0 0 0,-12 4 0 0 0,-5 6 0 0 0,1 1 0 0 0,9 0 0 0 0,10-2 0 0 0,13-2 0 0 0,11-2 0 0 0,8 1 0 0 0,6-1 0 0 0,2 1 0 0 0,2 3 0 0 0,0-1 0 0 0,0 1 0 0 0,0-2 0 0 0,-1 0 0 0 0,0-1 0 0 0,-1-1 0 0 0,1 0 0 0 0,-1-1 0 0 0,-1 1 0 0 0,1 1 0 0 0,0 1 0 0 0,0 0 0 0 0,0 0 0 0 0,1 0 0 0 0,4-1 0 0 0,10 0 0 0 0,14-2 0 0 0,13-2 0 0 0,12-2 0 0 0,9-2 0 0 0,2-3 0 0 0,-2-2 0 0 0,-6-2 0 0 0,-6 0 0 0 0,-8-1 0 0 0,-6-4 0 0 0,-5-6 0 0 0,-6-5 0 0 0,-5-6 0 0 0,-4-1 0 0 0,-2 2 0 0 0,-2 1 0 0 0,0 5 0 0 0,-1 2 0 0 0,1 4 0 0 0,0 4 0 0 0,1 2 0 0 0,1 1 0 0 0,3 2 0 0 0,7 1 0 0 0,8-1 0 0 0,7 1 0 0 0,4-1 0 0 0,0 1 0 0 0,-5-1 0 0 0,-4 0 0 0 0,-7 0 0 0 0,-6 0 0 0 0,-5 0 0 0 0,-3 0 0 0 0,0 0 0 0 0,7 0 0 0 0,9 0 0 0 0,11-2 0 0 0,5 0 0 0 0,0-2 0 0 0,-6 0 0 0 0,-7-1 0 0 0,-10-1 0 0 0,-6 1 0 0 0,-6-1 0 0 0,-4 0 0 0 0,0-1 0 0 0,1 1 0 0 0,6 1 0 0 0,10 1 0 0 0,11-1 0 0 0,9 1 0 0 0,3 1 0 0 0,-2 1 0 0 0,-7 1 0 0 0,-3 1 0 0 0,0-1 0 0 0,7 2 0 0 0,9-1 0 0 0,5 1 0 0 0,1 1 0 0 0,-6 1 0 0 0,-9 1 0 0 0,-10-1 0 0 0,-9-2 0 0 0,-8-2 0 0 0,-6-4 0 0 0,-4-5 0 0 0,-2-5 0 0 0,-2-5 0 0 0,-1-4 0 0 0,-1-2 0 0 0,1 0 0 0 0,-1-2 0 0 0,0 0 0 0 0,-1-1 0 0 0,-3-2 0 0 0,-1 0 0 0 0,-3 0 0 0 0,-1 1 0 0 0,-1 4 0 0 0,1 3 0 0 0,0 6 0 0 0,1 5 0 0 0,3 7 0 0 0,1 7 0 0 0,3 9 0 0 0,2 10 0 0 0,4 12 0 0 0,6 9 0 0 0,5 7 0 0 0,4 2 0 0 0,3-1 0 0 0,0-5 0 0 0,-1-6 0 0 0,-5-7 0 0 0,-5-5 0 0 0,-4-3 0 0 0,-4-2 0 0 0,-2-1 0 0 0,-2 1 0 0 0,-3 2 0 0 0,-5 2 0 0 0,-6 3 0 0 0,-7 2 0 0 0,-8 2 0 0 0,-6 0 0 0 0,-8-2 0 0 0,-5-6 0 0 0,-6-8 0 0 0,-3-5 0 0 0,1-6 0 0 0,2-5 0 0 0,3-5 0 0 0,5-3 0 0 0,4-2 0 0 0,5-2 0 0 0,0 2 0 0 0,-4-1 0 0 0,-12 0 0 0 0,-16 0 0 0 0,-18-2 0 0 0,-11 1 0 0 0,-6-1 0 0 0,-1-2 0 0 0,-1-1 0 0 0,0-3 0 0 0,-1 1 0 0 0,5-1 0 0 0,8 3 0 0 0,14 2 0 0 0,17 2 0 0 0,16 0 0 0 0,14 0 0 0 0,11 1 0 0 0,3-1 0 0 0,-7-2 0 0 0,-16-2 0 0 0,-22-3 0 0 0,-22-2 0 0 0,-10-1 0 0 0,2 1 0 0 0,13 1 0 0 0,20 0 0 0 0,20 1 0 0 0,17-2 0 0 0,13-4 0 0 0,8-2 0 0 0,5-5 0 0 0,6-4 0 0 0,13-2 0 0 0,20-1 0 0 0,18 3 0 0 0,17 4 0 0 0,8 9 0 0 0,2 7 0 0 0,-4 6 0 0 0,-9 6 0 0 0,-11 1 0 0 0,-11 0 0 0 0,-9 0 0 0 0,-9-2 0 0 0,-8-2 0 0 0,-8 0 0 0 0,-9-1 0 0 0,-16 0 0 0 0,-18 0 0 0 0,-18 0 0 0 0,-13-1 0 0 0,-6 1 0 0 0,-1 2 0 0 0,2 1 0 0 0,5 3 0 0 0,7 0 0 0 0,9 1 0 0 0,9 1 0 0 0,9 3 0 0 0,10 3 0 0 0,6 2 0 0 0,7 0 0 0 0,9-1 0 0 0,15-2 0 0 0,20-1 0 0 0,20-3 0 0 0,16-2 0 0 0,5-2 0 0 0,1-1 0 0 0,-4 0 0 0 0,-1 1 0 0 0,2 0 0 0 0,5 2 0 0 0,4 2 0 0 0,-3 4 0 0 0,-8 4 0 0 0,-13 4 0 0 0,-13 0 0 0 0,-13 0 0 0 0,-12-1 0 0 0,-8-2 0 0 0,-4-1 0 0 0,1-2 0 0 0,9 1 0 0 0,13 1 0 0 0,12 0 0 0 0,7 1 0 0 0,-1 0 0 0 0,-5 0 0 0 0,-8-3 0 0 0,-9-2 0 0 0,-10-2 0 0 0,-8-3 0 0 0,-5 0 0 0 0,-4-1 0 0 0,0-1 0 0 0,3-4 0 0 0,11-3 0 0 0,15-4 0 0 0,11-3 0 0 0,5-1 0 0 0,-2 0 0 0 0,-8 1 0 0 0,-10 2 0 0 0,-11 1 0 0 0,-11 1 0 0 0,-10 2 0 0 0,-13 0 0 0 0,-12 2 0 0 0,-13 0 0 0 0,-8-1 0 0 0,-3 1 0 0 0,-1 2 0 0 0,3 1 0 0 0,7 1 0 0 0,4 2 0 0 0,3 0 0 0 0,3 1 0 0 0,1 0 0 0 0,0 1 0 0 0,0-1 0 0 0,0 0 0 0 0,0 0 0 0 0,0 1 0 0 0,-1-1 0 0 0,2 0 0 0 0,1 0 0 0 0,3-2 0 0 0,2-6 0 0 0,5-12 0 0 0,5-12 0 0 0,4-12 0 0 0,4 2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886"/>
    </inkml:context>
    <inkml:brush xml:id="br0">
      <inkml:brushProperty name="width" value="0.35" units="cm"/>
      <inkml:brushProperty name="height" value="0.35" units="cm"/>
      <inkml:brushProperty name="color" value="#FFFFFF"/>
    </inkml:brush>
  </inkml:definitions>
  <inkml:trace contextRef="#ctx0" brushRef="#br0">30422 16298 16383 0 0,'1'0'0'0'0,"2"-1"0"0"0,3-1 0 0 0,4-1 0 0 0,3 1 0 0 0,3-2 0 0 0,3 1 0 0 0,-1-1 0 0 0,-2 0 0 0 0,-4-2 0 0 0,-2 0 0 0 0,-1-2 0 0 0,-3-1 0 0 0,0-1 0 0 0,-3 0 0 0 0,0 1 0 0 0,-2-1 0 0 0,0 0 0 0 0,-1-1 0 0 0,-1 0 0 0 0,1 1 0 0 0,0-2 0 0 0,0-3 0 0 0,0-4 0 0 0,-1-3 0 0 0,-3-4 0 0 0,-1-3 0 0 0,-3 2 0 0 0,-2 1 0 0 0,0 4 0 0 0,-2 3 0 0 0,-1 6 0 0 0,-1 3 0 0 0,1 5 0 0 0,0 2 0 0 0,1 1 0 0 0,-3-1 0 0 0,-5-1 0 0 0,-6-2 0 0 0,-8-1 0 0 0,-7-2 0 0 0,-8 0 0 0 0,-6 0 0 0 0,-3-1 0 0 0,0-1 0 0 0,2 1 0 0 0,3 1 0 0 0,2 0 0 0 0,1-1 0 0 0,4 1 0 0 0,3 2 0 0 0,4 1 0 0 0,4 1 0 0 0,3 1 0 0 0,2 1 0 0 0,2 1 0 0 0,-1 2 0 0 0,0-2 0 0 0,-2 0 0 0 0,-2 0 0 0 0,-3-2 0 0 0,-2 0 0 0 0,-2 0 0 0 0,-2-1 0 0 0,1 0 0 0 0,2 0 0 0 0,4-1 0 0 0,5 1 0 0 0,5 0 0 0 0,4 2 0 0 0,3 1 0 0 0,2 1 0 0 0,-2 0 0 0 0,-1 1 0 0 0,-5-2 0 0 0,-4 0 0 0 0,-4 0 0 0 0,-4 0 0 0 0,0 0 0 0 0,2 1 0 0 0,1-2 0 0 0,3 0 0 0 0,2 1 0 0 0,1 1 0 0 0,0 0 0 0 0,1 0 0 0 0,-2 1 0 0 0,-1 0 0 0 0,-2 0 0 0 0,-2 0 0 0 0,-3-1 0 0 0,-6-1 0 0 0,-6-1 0 0 0,-8 1 0 0 0,-8 0 0 0 0,-6 0 0 0 0,1 2 0 0 0,1-1 0 0 0,6 1 0 0 0,5 0 0 0 0,4 0 0 0 0,1 0 0 0 0,-4 0 0 0 0,-7 1 0 0 0,-8-1 0 0 0,-9 0 0 0 0,-7 0 0 0 0,-2 0 0 0 0,5 0 0 0 0,8 0 0 0 0,12 0 0 0 0,9 0 0 0 0,9 0 0 0 0,5 0 0 0 0,2 0 0 0 0,0 0 0 0 0,-3 0 0 0 0,-2 0 0 0 0,0 0 0 0 0,0 0 0 0 0,4 0 0 0 0,2 0 0 0 0,3 0 0 0 0,2 0 0 0 0,-1 1 0 0 0,-2 2 0 0 0,-1 2 0 0 0,-2 2 0 0 0,1 0 0 0 0,0 1 0 0 0,1 1 0 0 0,0 2 0 0 0,-1 2 0 0 0,0 3 0 0 0,2 0 0 0 0,1-1 0 0 0,6-1 0 0 0,7-2 0 0 0,6-3 0 0 0,5-1 0 0 0,5-2 0 0 0,1 0 0 0 0,2 0 0 0 0,0-1 0 0 0,0 0 0 0 0,-1 1 0 0 0,0 1 0 0 0,1 0 0 0 0,-1 2 0 0 0,2 1 0 0 0,0 1 0 0 0,1 3 0 0 0,1 0 0 0 0,0 0 0 0 0,0 0 0 0 0,0 0 0 0 0,0-1 0 0 0,1-1 0 0 0,-1 2 0 0 0,0-1 0 0 0,0 1 0 0 0,0-1 0 0 0,1 1 0 0 0,1-2 0 0 0,2-1 0 0 0,2-1 0 0 0,2-1 0 0 0,1-1 0 0 0,0-1 0 0 0,1-1 0 0 0,1 1 0 0 0,1 0 0 0 0,1 1 0 0 0,2 0 0 0 0,3 3 0 0 0,1-1 0 0 0,2 1 0 0 0,3 0 0 0 0,3 0 0 0 0,0-1 0 0 0,2-1 0 0 0,-1 0 0 0 0,-2 0 0 0 0,-2 0 0 0 0,-1 0 0 0 0,0 0 0 0 0,-3-1 0 0 0,-1-1 0 0 0,-1-2 0 0 0,0 0 0 0 0,-2 0 0 0 0,-1 0 0 0 0,-2 0 0 0 0,0 0 0 0 0,0 0 0 0 0,-1 0 0 0 0,1-1 0 0 0,0 0 0 0 0,-1 0 0 0 0,-1 0 0 0 0,1-2 0 0 0,0 0 0 0 0,3 0 0 0 0,0 0 0 0 0,1 1 0 0 0,2-1 0 0 0,2 2 0 0 0,0-1 0 0 0,0 0 0 0 0,-1 0 0 0 0,-1 0 0 0 0,-1 0 0 0 0,0 0 0 0 0,-1 0 0 0 0,1 0 0 0 0,1-1 0 0 0,2-1 0 0 0,3 0 0 0 0,2 0 0 0 0,2-1 0 0 0,-3 0 0 0 0,-3 0 0 0 0,-4 2 0 0 0,-4 0 0 0 0,-1 0 0 0 0,1-1 0 0 0,7 0 0 0 0,9-1 0 0 0,12 1 0 0 0,6-1 0 0 0,4 0 0 0 0,-1 0 0 0 0,-7 0 0 0 0,-6-1 0 0 0,-4 1 0 0 0,-3 0 0 0 0,-1 0 0 0 0,1 0 0 0 0,0 0 0 0 0,2 0 0 0 0,0 0 0 0 0,2 0 0 0 0,0 0 0 0 0,-1 0 0 0 0,-2-1 0 0 0,-1-1 0 0 0,-2-1 0 0 0,-2 1 0 0 0,-2 0 0 0 0,-2 1 0 0 0,0 0 0 0 0,-1-1 0 0 0,0 0 0 0 0,0 0 0 0 0,4 0 0 0 0,1 1 0 0 0,4 0 0 0 0,2 0 0 0 0,1-1 0 0 0,1-1 0 0 0,2 1 0 0 0,1 1 0 0 0,1 0 0 0 0,-1 0 0 0 0,1 1 0 0 0,1 0 0 0 0,2 0 0 0 0,0 0 0 0 0,-1 0 0 0 0,-2 0 0 0 0,-3 0 0 0 0,-2 0 0 0 0,-2 0 0 0 0,-1 0 0 0 0,0 0 0 0 0,1-1 0 0 0,1-1 0 0 0,3-1 0 0 0,1 1 0 0 0,4-1 0 0 0,2 0 0 0 0,1-1 0 0 0,-1-1 0 0 0,0 0 0 0 0,-1 2 0 0 0,-1 1 0 0 0,-1 0 0 0 0,3 2 0 0 0,3-1 0 0 0,3 1 0 0 0,3 1 0 0 0,0-2 0 0 0,-3-1 0 0 0,-4 0 0 0 0,-4 0 0 0 0,-2 0 0 0 0,-2 1 0 0 0,1 0 0 0 0,-3-1 0 0 0,0-1 0 0 0,-1 1 0 0 0,-3 1 0 0 0,0-1 0 0 0,-3 2 0 0 0,-2-1 0 0 0,-1 1 0 0 0,-3 0 0 0 0,-2 0 0 0 0,-2-1 0 0 0,-2-3 0 0 0,-3 0 0 0 0,-3-1 0 0 0,-1 1 0 0 0,-2-1 0 0 0,-1-1 0 0 0,1 1 0 0 0,0-1 0 0 0,-1 1 0 0 0,1-1 0 0 0,-2 0 0 0 0,1-1 0 0 0,0-1 0 0 0,1 0 0 0 0,-1-1 0 0 0,1 0 0 0 0,-1-2 0 0 0,-2 0 0 0 0,0-1 0 0 0,-1 0 0 0 0,1-1 0 0 0,-1-1 0 0 0,-1 1 0 0 0,0 1 0 0 0,0 1 0 0 0,-1 0 0 0 0,0 0 0 0 0,0 1 0 0 0,-2 0 0 0 0,-1 0 0 0 0,-4 0 0 0 0,-3 1 0 0 0,-3 0 0 0 0,-2 1 0 0 0,-2 1 0 0 0,-1 1 0 0 0,-3 1 0 0 0,-3-1 0 0 0,-1 1 0 0 0,-4 0 0 0 0,-1-2 0 0 0,-4 0 0 0 0,-3-2 0 0 0,-5-1 0 0 0,-6-1 0 0 0,-7-1 0 0 0,-6 0 0 0 0,-2-1 0 0 0,-1 1 0 0 0,1 1 0 0 0,3 1 0 0 0,3 1 0 0 0,3 2 0 0 0,3 1 0 0 0,2 1 0 0 0,-2 1 0 0 0,-2 2 0 0 0,-3 0 0 0 0,-4 2 0 0 0,-5-1 0 0 0,-5 2 0 0 0,-1-1 0 0 0,-2 0 0 0 0,0 0 0 0 0,3 0 0 0 0,4 1 0 0 0,3-1 0 0 0,1 0 0 0 0,-1 0 0 0 0,-3 0 0 0 0,-3 0 0 0 0,-4 0 0 0 0,-4 0 0 0 0,-8 0 0 0 0,-7 0 0 0 0,-5 0 0 0 0,-1 0 0 0 0,4 0 0 0 0,8 0 0 0 0,11 0 0 0 0,13 0 0 0 0,10 0 0 0 0,6 0 0 0 0,4 0 0 0 0,1 0 0 0 0,2 0 0 0 0,0 0 0 0 0,2 0 0 0 0,-3 0 0 0 0,-3 0 0 0 0,-3 0 0 0 0,-2 0 0 0 0,0 0 0 0 0,4 0 0 0 0,5 0 0 0 0,4 0 0 0 0,4 0 0 0 0,6 0 0 0 0,4 0 0 0 0,3 0 0 0 0,3 0 0 0 0,2 0 0 0 0,1 0 0 0 0,3 4 0 0 0,4 1 0 0 0,1 4 0 0 0,2 1 0 0 0,0 3 0 0 0,0 1 0 0 0,0 1 0 0 0,1-1 0 0 0,-2 0 0 0 0,1-2 0 0 0,0 0 0 0 0,0-2 0 0 0,1-1 0 0 0,0 0 0 0 0,1 1 0 0 0,0 0 0 0 0,0 0 0 0 0,2-3 0 0 0,3-1 0 0 0,3-3 0 0 0,2-1 0 0 0,3-1 0 0 0,3-1 0 0 0,0-1 0 0 0,2 1 0 0 0,1-1 0 0 0,0 1 0 0 0,-1 0 0 0 0,-4 0 0 0 0,-8 0 0 0 0,-12-1 0 0 0,-11 0 0 0 0,-12-2 0 0 0,-5-2 0 0 0,-3-2 0 0 0,1 0 0 0 0,5 0 0 0 0,4 0 0 0 0,6 1 0 0 0,2 1 0 0 0,5 2 0 0 0,2 1 0 0 0,2 1 0 0 0,1 3 0 0 0,3 2 0 0 0,0 3 0 0 0,1 2 0 0 0,-1 2 0 0 0,-1 1 0 0 0,-1 2 0 0 0,-3 3 0 0 0,-3 1 0 0 0,-3 2 0 0 0,-2 1 0 0 0,1 0 0 0 0,1-1 0 0 0,3-2 0 0 0,2-4 0 0 0,2-1 0 0 0,3-3 0 0 0,3 0 0 0 0,1 0 0 0 0,2-1 0 0 0,1-1 0 0 0,4-1 0 0 0,3-1 0 0 0,2-1 0 0 0,3 0 0 0 0,0 1 0 0 0,1 0 0 0 0,0 0 0 0 0,2 0 0 0 0,1 0 0 0 0,2 0 0 0 0,2 1 0 0 0,1 1 0 0 0,4-2 0 0 0,3-2 0 0 0,5-1 0 0 0,5-1 0 0 0,3-1 0 0 0,1-1 0 0 0,1-2 0 0 0,-2-4 0 0 0,-2-3 0 0 0,-5-4 0 0 0,-4-3 0 0 0,-4-3 0 0 0,-3-2 0 0 0,-4 0 0 0 0,-1-1 0 0 0,-3 0 0 0 0,-4 2 0 0 0,-2 2 0 0 0,-4 3 0 0 0,-2 2 0 0 0,-2-1 0 0 0,-1 1 0 0 0,-1-2 0 0 0,1 1 0 0 0,-1-1 0 0 0,0 1 0 0 0,1 1 0 0 0,1 2 0 0 0,2 2 0 0 0,3 1 0 0 0,4 3 0 0 0,2 1 0 0 0,3 2 0 0 0,1 1 0 0 0,2 1 0 0 0,0 0 0 0 0,1 0 0 0 0,2 1 0 0 0,3 2 0 0 0,4 3 0 0 0,5 2 0 0 0,5 2 0 0 0,5 1 0 0 0,3-1 0 0 0,5-1 0 0 0,4-2 0 0 0,-1-1 0 0 0,-2-1 0 0 0,-3-2 0 0 0,-3-1 0 0 0,-4-2 0 0 0,-2 1 0 0 0,-3-1 0 0 0,-1-1 0 0 0,-2 1 0 0 0,-1 0 0 0 0,1-1 0 0 0,0 1 0 0 0,0 0 0 0 0,2 0 0 0 0,2 0 0 0 0,3 0 0 0 0,3 0 0 0 0,4 0 0 0 0,2 0 0 0 0,1 0 0 0 0,-1 0 0 0 0,-1 0 0 0 0,0-1 0 0 0,0-1 0 0 0,-1-1 0 0 0,0 1 0 0 0,4-1 0 0 0,3-1 0 0 0,4-1 0 0 0,1-1 0 0 0,1 0 0 0 0,1 0 0 0 0,0-1 0 0 0,-1 1 0 0 0,-4-2 0 0 0,-6 1 0 0 0,-5 1 0 0 0,-4 0 0 0 0,-1 1 0 0 0,1-1 0 0 0,5 0 0 0 0,4 1 0 0 0,5-2 0 0 0,3 1 0 0 0,2 0 0 0 0,-1 1 0 0 0,-2 1 0 0 0,-4 2 0 0 0,-7 1 0 0 0,-7 0 0 0 0,-4 1 0 0 0,-3 0 0 0 0,0 0 0 0 0,1 2 0 0 0,2 4 0 0 0,2 5 0 0 0,2 4 0 0 0,-1 5 0 0 0,-1 5 0 0 0,-4 2 0 0 0,-4 0 0 0 0,-5 0 0 0 0,-7-2 0 0 0,-7-4 0 0 0,-5-3 0 0 0,-3-1 0 0 0,-3-2 0 0 0,-1 2 0 0 0,0 1 0 0 0,0 3 0 0 0,0 1 0 0 0,0 1 0 0 0,0-3 0 0 0,1-1 0 0 0,0-2 0 0 0,0-2 0 0 0,0-2 0 0 0,0 0 0 0 0,0 0 0 0 0,0 0 0 0 0,0 0 0 0 0,0 1 0 0 0,-1 2 0 0 0,-3 0 0 0 0,-3-2 0 0 0,-3-3 0 0 0,-3-3 0 0 0,-6-4 0 0 0,-5-6 0 0 0,-7-8 0 0 0,-6-10 0 0 0,-6-5 0 0 0,-5-7 0 0 0,-1-2 0 0 0,2-1 0 0 0,6 2 0 0 0,7 3 0 0 0,7 2 0 0 0,8 3 0 0 0,5 2 0 0 0,4 2 0 0 0,2 0 0 0 0,-1 3 0 0 0,1 1 0 0 0,-1 2 0 0 0,0 0 0 0 0,-1 3 0 0 0,-1 2 0 0 0,-1 2 0 0 0,-2 1 0 0 0,-4 3 0 0 0,-7 1 0 0 0,-12 2 0 0 0,-13 1 0 0 0,-15 0 0 0 0,-11 0 0 0 0,-4 0 0 0 0,7 2 0 0 0,12 0 0 0 0,14 0 0 0 0,13 1 0 0 0,10-2 0 0 0,-1 1 0 0 0,-17 3 0 0 0,-33 3 0 0 0,-45 4 0 0 0,-46 3 0 0 0,-33 4 0 0 0,-19 0 0 0 0,-1 0 0 0 0,18-2 0 0 0,33-4 0 0 0,38-4 0 0 0,36-3 0 0 0,29-3 0 0 0,17-2 0 0 0,8-1 0 0 0,-3 1 0 0 0,-9 1 0 0 0,-8 3 0 0 0,-8 0 0 0 0,-3 0 0 0 0,1 0 0 0 0,10 0 0 0 0,11-1 0 0 0,16 1 0 0 0,16 1 0 0 0,15 4 0 0 0,11 3 0 0 0,7 3 0 0 0,7 3 0 0 0,7 1 0 0 0,8 0 0 0 0,8-2 0 0 0,9-3 0 0 0,6-4 0 0 0,2-2 0 0 0,-2-3 0 0 0,-4-1 0 0 0,-5-3 0 0 0,-3-1 0 0 0,-2 0 0 0 0,2-2 0 0 0,4 2 0 0 0,6 1 0 0 0,7 1 0 0 0,10-1 0 0 0,7-1 0 0 0,5 1 0 0 0,3-2 0 0 0,-2 1 0 0 0,-5-1 0 0 0,-5 0 0 0 0,-2 0 0 0 0,1 0 0 0 0,2-1 0 0 0,0 1 0 0 0,-4 0 0 0 0,-7 0 0 0 0,-7 0 0 0 0,-6 0 0 0 0,-5 0 0 0 0,-4 0 0 0 0,-4 0 0 0 0,-4 0 0 0 0,-1 0 0 0 0,1-2 0 0 0,1-1 0 0 0,1-2 0 0 0,0-1 0 0 0,-2 0 0 0 0,-4 0 0 0 0,-4 0 0 0 0,-6 0 0 0 0,-5 0 0 0 0,-7-1 0 0 0,-7-4 0 0 0,-16-3 0 0 0,-20-5-16383 0 0,-6 2 16383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887"/>
    </inkml:context>
    <inkml:brush xml:id="br0">
      <inkml:brushProperty name="width" value="0.35" units="cm"/>
      <inkml:brushProperty name="height" value="0.35" units="cm"/>
      <inkml:brushProperty name="color" value="#FFFFFF"/>
    </inkml:brush>
  </inkml:definitions>
  <inkml:trace contextRef="#ctx0" brushRef="#br0">28135 16254 16383 0 0,'0'0'0'0'0,"4"0"0"0"0,3 1 0 0 0,6 1 0 0 0,7 3 0 0 0,8 3 0 0 0,7 2 0 0 0,6 4 0 0 0,5 2 0 0 0,3 2 0 0 0,-3 0 0 0 0,-4-1 0 0 0,-7-3 0 0 0,-6-3 0 0 0,-7-4 0 0 0,-4-3 0 0 0,-4-2 0 0 0,-3-2 0 0 0,0 0 0 0 0,1-1 0 0 0,2 0 0 0 0,3 1 0 0 0,2-1 0 0 0,5 1 0 0 0,8 0 0 0 0,7-1 0 0 0,5 1 0 0 0,4-1 0 0 0,1-1 0 0 0,1-1 0 0 0,2-3 0 0 0,0-2 0 0 0,-1-1 0 0 0,-2-1 0 0 0,-6-1 0 0 0,-5 3 0 0 0,-8 2 0 0 0,-7 1 0 0 0,-6 1 0 0 0,-4 1 0 0 0,-3 1 0 0 0,-3 0 0 0 0,-1-1 0 0 0,0-2 0 0 0,-2-2 0 0 0,0 0 0 0 0,0-2 0 0 0,-1 0 0 0 0,2-3 0 0 0,4-4 0 0 0,3-7 0 0 0,5-6 0 0 0,2-3 0 0 0,1-3 0 0 0,-1 0 0 0 0,-4 2 0 0 0,-2 4 0 0 0,-5 3 0 0 0,-3 4 0 0 0,-2 5 0 0 0,-2 4 0 0 0,-1 1 0 0 0,-1 2 0 0 0,0-1 0 0 0,-2-1 0 0 0,-3-1 0 0 0,-4 0 0 0 0,-4 0 0 0 0,-3 1 0 0 0,-3 2 0 0 0,-6 1 0 0 0,-4 2 0 0 0,-4 1 0 0 0,-5 1 0 0 0,-2 1 0 0 0,-2 0 0 0 0,-3 1 0 0 0,-4 1 0 0 0,-4 0 0 0 0,-3 1 0 0 0,-2 1 0 0 0,2 0 0 0 0,4 0 0 0 0,11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888"/>
    </inkml:context>
    <inkml:brush xml:id="br0">
      <inkml:brushProperty name="width" value="0.35" units="cm"/>
      <inkml:brushProperty name="height" value="0.35" units="cm"/>
      <inkml:brushProperty name="color" value="#FFFFFF"/>
    </inkml:brush>
  </inkml:definitions>
  <inkml:trace contextRef="#ctx0" brushRef="#br0">26254 16149 16383 0 0,'2'0'0'0'0,"9"0"0"0"0,14 0 0 0 0,15 0 0 0 0,9 3 0 0 0,6 5 0 0 0,1 2 0 0 0,-2 3 0 0 0,-4 0 0 0 0,-6-1 0 0 0,-7-3 0 0 0,-7-2 0 0 0,-5-3 0 0 0,-4-2 0 0 0,0-1 0 0 0,7-1 0 0 0,11 0 0 0 0,6-1 0 0 0,1 1 0 0 0,-8 0 0 0 0,-9 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894"/>
    </inkml:context>
    <inkml:brush xml:id="br0">
      <inkml:brushProperty name="width" value="0.35" units="cm"/>
      <inkml:brushProperty name="height" value="0.35" units="cm"/>
      <inkml:brushProperty name="color" value="#FFFFFF"/>
    </inkml:brush>
  </inkml:definitions>
  <inkml:trace contextRef="#ctx0" brushRef="#br0">30124 16395 16383 0 0,'1'0'0'0'0,"2"0"0"0"0,4 0 0 0 0,3 0 0 0 0,2 0 0 0 0,1-1 0 0 0,0-1 0 0 0,0-3 0 0 0,2-2 0 0 0,2-1 0 0 0,1-2 0 0 0,2-1 0 0 0,0 0 0 0 0,1-1 0 0 0,1 0 0 0 0,0-1 0 0 0,-1 0 0 0 0,1 0 0 0 0,-1 0 0 0 0,2 0 0 0 0,2-1 0 0 0,2 0 0 0 0,1 0 0 0 0,0-1 0 0 0,-1 1 0 0 0,-2 0 0 0 0,-4 1 0 0 0,-2-1 0 0 0,-2 0 0 0 0,-4 0 0 0 0,-3 1 0 0 0,-3 2 0 0 0,-4 0 0 0 0,-1 1 0 0 0,-2-1 0 0 0,-1 1 0 0 0,-2 1 0 0 0,-2 0 0 0 0,-4 0 0 0 0,-1-1 0 0 0,-3 0 0 0 0,-1 1 0 0 0,-1 1 0 0 0,-2 1 0 0 0,-3 0 0 0 0,-3 0 0 0 0,-3-2 0 0 0,-5 0 0 0 0,-5-1 0 0 0,-4-1 0 0 0,-1 0 0 0 0,-1 0 0 0 0,3 3 0 0 0,3 1 0 0 0,4 1 0 0 0,2 1 0 0 0,3-1 0 0 0,1 1 0 0 0,0 0 0 0 0,-1-1 0 0 0,-1 1 0 0 0,-1 0 0 0 0,0 0 0 0 0,1 0 0 0 0,1 0 0 0 0,2-1 0 0 0,-2-1 0 0 0,-2 1 0 0 0,-1 0 0 0 0,-3-1 0 0 0,-3 2 0 0 0,-2 1 0 0 0,-1-1 0 0 0,0 2 0 0 0,0 0 0 0 0,1 1 0 0 0,2 1 0 0 0,-2-1 0 0 0,-1-1 0 0 0,-6-1 0 0 0,-6-2 0 0 0,-8 0 0 0 0,-6-1 0 0 0,-3 1 0 0 0,-1 0 0 0 0,2 1 0 0 0,1 0 0 0 0,2 0 0 0 0,3 0 0 0 0,2 0 0 0 0,-1 1 0 0 0,0 1 0 0 0,0-1 0 0 0,4 0 0 0 0,2 1 0 0 0,2-1 0 0 0,2 0 0 0 0,-2 1 0 0 0,-1 2 0 0 0,0-1 0 0 0,-1 2 0 0 0,-1 0 0 0 0,-3 0 0 0 0,-5 0 0 0 0,-6 0 0 0 0,-8 0 0 0 0,-4 0 0 0 0,-1 1 0 0 0,3-1 0 0 0,4 4 0 0 0,5 0 0 0 0,2 2 0 0 0,5 1 0 0 0,6-1 0 0 0,6 0 0 0 0,7-1 0 0 0,6-1 0 0 0,4-1 0 0 0,2 1 0 0 0,0-2 0 0 0,1 1 0 0 0,-1 1 0 0 0,1-1 0 0 0,0-1 0 0 0,0 0 0 0 0,-1 0 0 0 0,-2 1 0 0 0,-3 1 0 0 0,0 1 0 0 0,0-1 0 0 0,4-2 0 0 0,3 0 0 0 0,4-1 0 0 0,3 2 0 0 0,0 0 0 0 0,2 2 0 0 0,-1 1 0 0 0,-1 0 0 0 0,-1 1 0 0 0,1 1 0 0 0,1 0 0 0 0,3-1 0 0 0,4-1 0 0 0,4 0 0 0 0,3 0 0 0 0,2 0 0 0 0,1 1 0 0 0,1-1 0 0 0,2 1 0 0 0,1 0 0 0 0,0 0 0 0 0,1 2 0 0 0,1 2 0 0 0,-1 1 0 0 0,0 2 0 0 0,0 1 0 0 0,0 0 0 0 0,1 1 0 0 0,-1 0 0 0 0,0-1 0 0 0,0-1 0 0 0,0-2 0 0 0,1 0 0 0 0,1-1 0 0 0,1 0 0 0 0,1 0 0 0 0,0-1 0 0 0,1 0 0 0 0,-1 0 0 0 0,-1-1 0 0 0,-3-2 0 0 0,-1 1 0 0 0,0-1 0 0 0,1 0 0 0 0,0 0 0 0 0,2-1 0 0 0,2 0 0 0 0,0 1 0 0 0,1 1 0 0 0,1 0 0 0 0,0 0 0 0 0,1-1 0 0 0,-2 0 0 0 0,1-1 0 0 0,1-3 0 0 0,0-1 0 0 0,2 0 0 0 0,-1-2 0 0 0,1 0 0 0 0,0 0 0 0 0,3-1 0 0 0,0 2 0 0 0,0 0 0 0 0,0 1 0 0 0,1 0 0 0 0,0 0 0 0 0,2-1 0 0 0,0-1 0 0 0,1 1 0 0 0,0-1 0 0 0,-1-1 0 0 0,-1-1 0 0 0,-1 0 0 0 0,0-1 0 0 0,-2 2 0 0 0,0 0 0 0 0,0 0 0 0 0,1 0 0 0 0,1 1 0 0 0,0 0 0 0 0,1 0 0 0 0,-1 1 0 0 0,1-1 0 0 0,-2 0 0 0 0,1 1 0 0 0,2 1 0 0 0,4 0 0 0 0,6 0 0 0 0,8 0 0 0 0,5 2 0 0 0,5-1 0 0 0,0-1 0 0 0,-3 0 0 0 0,-6-1 0 0 0,-6 0 0 0 0,-7-2 0 0 0,-8-1 0 0 0,-9-4 0 0 0,-11-5 0 0 0,-11-3 0 0 0,-5-3 0 0 0,-6 0 0 0 0,-1 1 0 0 0,0 2 0 0 0,2 2 0 0 0,2 2 0 0 0,-1 0 0 0 0,0 0 0 0 0,-3 0 0 0 0,-3 0 0 0 0,-3 0 0 0 0,-3 1 0 0 0,0 1 0 0 0,2 0 0 0 0,3 3 0 0 0,7 0 0 0 0,7 0 0 0 0,7-1 0 0 0,6 0 0 0 0,7 0 0 0 0,6 1 0 0 0,6 1 0 0 0,6-1 0 0 0,6-1 0 0 0,7 1 0 0 0,4 2 0 0 0,3 1 0 0 0,-1 0 0 0 0,-2 2 0 0 0,-4 0 0 0 0,-4 3 0 0 0,0 3 0 0 0,3 1 0 0 0,5 0 0 0 0,6 0 0 0 0,7-1 0 0 0,8-1 0 0 0,5-3 0 0 0,1 0 0 0 0,-4-1 0 0 0,-5 0 0 0 0,-9 2 0 0 0,-7-1 0 0 0,-7 0 0 0 0,-5 1 0 0 0,-2 0 0 0 0,1 0 0 0 0,2-2 0 0 0,2 1 0 0 0,3-2 0 0 0,2 0 0 0 0,0 0 0 0 0,1 0 0 0 0,2 0 0 0 0,1 0 0 0 0,0 0 0 0 0,1 0 0 0 0,2 0 0 0 0,-1 0 0 0 0,0 0 0 0 0,-5 0 0 0 0,-3 0 0 0 0,-5 0 0 0 0,-5 0 0 0 0,-4 0 0 0 0,-3 0 0 0 0,-1-1 0 0 0,7-2 0 0 0,9-4 0 0 0,9-1 0 0 0,7-2 0 0 0,2 1 0 0 0,-1 1 0 0 0,-3 1 0 0 0,-5 2 0 0 0,-4 2 0 0 0,-4 2 0 0 0,-1 0 0 0 0,-3 1 0 0 0,-1 1 0 0 0,0-1 0 0 0,2 1 0 0 0,2-1 0 0 0,4 0 0 0 0,3 0 0 0 0,4 0 0 0 0,5 0 0 0 0,4 0 0 0 0,6 0 0 0 0,1 0 0 0 0,1 0 0 0 0,-3 0 0 0 0,-3 0 0 0 0,-4 0 0 0 0,-5 0 0 0 0,-4 0 0 0 0,-5 0 0 0 0,-2 0 0 0 0,0 0 0 0 0,0 0 0 0 0,2 0 0 0 0,2 1 0 0 0,3 0 0 0 0,6 3 0 0 0,10 0 0 0 0,9 0 0 0 0,6 1 0 0 0,0 1 0 0 0,-4-1 0 0 0,-11 1 0 0 0,-12 0 0 0 0,-12-1 0 0 0,-11 0 0 0 0,-6 0 0 0 0,-2 1 0 0 0,2 0 0 0 0,3 2 0 0 0,4 0 0 0 0,3-1 0 0 0,-2 0 0 0 0,-3-1 0 0 0,-4 0 0 0 0,-5 0 0 0 0,-3 1 0 0 0,-4 1 0 0 0,-1 1 0 0 0,-1-1 0 0 0,0 1 0 0 0,0 2 0 0 0,4 0 0 0 0,5 1 0 0 0,7 3 0 0 0,8 1 0 0 0,9 2 0 0 0,4 0 0 0 0,1 0 0 0 0,-4-2 0 0 0,-5-1 0 0 0,-9-2 0 0 0,-7-2 0 0 0,-5-1 0 0 0,-5-1 0 0 0,-4 0 0 0 0,-4 1 0 0 0,-4 0 0 0 0,-6 0 0 0 0,-3-2 0 0 0,-5 0 0 0 0,-2 0 0 0 0,-4-3 0 0 0,-1-1 0 0 0,0-1 0 0 0,-1-2 0 0 0,0 0 0 0 0,3-1 0 0 0,0-1 0 0 0,1 1 0 0 0,0 0 0 0 0,-1-1 0 0 0,1 1 0 0 0,0 0 0 0 0,-2-1 0 0 0,-2-1 0 0 0,-4-1 0 0 0,-10 1 0 0 0,-12 0 0 0 0,-13 1 0 0 0,-11 0 0 0 0,-6 1 0 0 0,0 0 0 0 0,9 0 0 0 0,8 0 0 0 0,8 0 0 0 0,7 0 0 0 0,0 0 0 0 0,-3 0 0 0 0,-4 0 0 0 0,-8 0 0 0 0,-8 0 0 0 0,-10 0 0 0 0,-8 0 0 0 0,-2 0 0 0 0,4 0 0 0 0,12 0 0 0 0,14 0 0 0 0,16 0 0 0 0,14 0 0 0 0,12 0 0 0 0,4 0 0 0 0,-2 0 0 0 0,-5 0 0 0 0,-6 0 0 0 0,-4 0 0 0 0,-1 0 0 0 0,0 0 0 0 0,2 0 0 0 0,2 0 0 0 0,-2 0 0 0 0,0 0 0 0 0,-1 0 0 0 0,-2 0 0 0 0,-2 0 0 0 0,-2 0 0 0 0,-4 0 0 0 0,-5 0 0 0 0,-3 0 0 0 0,2 0 0 0 0,6 0 0 0 0,10 0 0 0 0,8 0 0 0 0,8 0 0 0 0,3 0 0 0 0,-3 0 0 0 0,-7 0 0 0 0,-8 0 0 0 0,-5 0 0 0 0,1 0 0 0 0,7 0 0 0 0,6 0 0 0 0,7 0 0 0 0,6 0 0 0 0,1 0 0 0 0,-3 0 0 0 0,-7 0 0 0 0,-4 0 0 0 0,-6 0 0 0 0,0 0 0 0 0,-1 0 0 0 0,-1 0 0 0 0,-4 0 0 0 0,-6 0 0 0 0,-7 0 0 0 0,-6 0 0 0 0,-5 2 0 0 0,-2 2 0 0 0,2 3 0 0 0,5 1 0 0 0,5 1 0 0 0,9-2 0 0 0,9-1 0 0 0,9-2 0 0 0,6-2 0 0 0,0-1 0 0 0,-3-1 0 0 0,-3 0 0 0 0,0-1 0 0 0,4 1 0 0 0,11 0 0 0 0,14 0 0 0 0,14-1 0 0 0,11 0 0 0 0,10-1 0 0 0,6-2 0 0 0,1 0 0 0 0,0-1 0 0 0,-4 0 0 0 0,-4 0 0 0 0,-3-1 0 0 0,-3 0 0 0 0,0 1 0 0 0,3 0 0 0 0,2 2 0 0 0,4 1 0 0 0,3 0 0 0 0,4 2 0 0 0,5 0 0 0 0,2 0 0 0 0,2 0 0 0 0,1 0 0 0 0,0 1 0 0 0,-1-1 0 0 0,-2 0 0 0 0,-3 0 0 0 0,-2 0 0 0 0,-3 0 0 0 0,-2 0 0 0 0,0 0 0 0 0,2 0 0 0 0,4-1 0 0 0,5-2 0 0 0,5-1 0 0 0,5-2 0 0 0,5-4 0 0 0,-1-2 0 0 0,-3-2 0 0 0,-5 1 0 0 0,-4 1 0 0 0,-4 0 0 0 0,-2 1 0 0 0,-1 0 0 0 0,2-1 0 0 0,2 0 0 0 0,1-1 0 0 0,1 1 0 0 0,2-1 0 0 0,3 2 0 0 0,2 1 0 0 0,1 1 0 0 0,-2 0 0 0 0,-1 1 0 0 0,-3 2 0 0 0,-2 2 0 0 0,-3 0 0 0 0,-4 0 0 0 0,-3 1 0 0 0,-2 1 0 0 0,-1 1 0 0 0,2 0 0 0 0,0 1 0 0 0,2 0 0 0 0,2 0 0 0 0,0 0 0 0 0,1 0 0 0 0,-3 0 0 0 0,-4 0 0 0 0,-4 0 0 0 0,-5 0 0 0 0,-4 0 0 0 0,-2-1 0 0 0,-3-1 0 0 0,-1 0 0 0 0,-1-1 0 0 0,0-1 0 0 0,-1 0 0 0 0,0-1 0 0 0,-1 1 0 0 0,-3 0 0 0 0,-4 0 0 0 0,-2 1 0 0 0,-1 0 0 0 0,3 1 0 0 0,13-4 0 0 0,19-4 0 0 0,22-3 0 0 0,18-5 0 0 0,7-2 0 0 0,-4 1 0 0 0,-11 3 0 0 0,-17 3 0 0 0,-16 4 0 0 0,-13 2 0 0 0,-9 2 0 0 0,-5 0 0 0 0,-2 0 0 0 0,-1-1 0 0 0,-1 0 0 0 0,-3-2 0 0 0,-2 0 0 0 0,-2-1 0 0 0,-3-1 0 0 0,0 0 0 0 0,-1 1 0 0 0,1 0 0 0 0,0-2 0 0 0,-1 1 0 0 0,0 0 0 0 0,0 0 0 0 0,0-1 0 0 0,-1 1 0 0 0,0 0 0 0 0,0 0 0 0 0,0 0 0 0 0,0 0 0 0 0,-1 0 0 0 0,2 1 0 0 0,1 2 0 0 0,1 4 0 0 0,-1 4 0 0 0,-1 4 0 0 0,1 4 0 0 0,2 2 0 0 0,5 3 0 0 0,12 2 0 0 0,19 2 0 0 0,22 3 0 0 0,12-2 0 0 0,0-2 0 0 0,-10-5 0 0 0,-17-1 0 0 0,-19-3 0 0 0,-21-1 0 0 0,-20-1 0 0 0,-20-2 0 0 0,-14-1 0 0 0,-11-1 0 0 0,-4-1 0 0 0,-2-1 0 0 0,3 0 0 0 0,7 0 0 0 0,9-1 0 0 0,7 1 0 0 0,8 1 0 0 0,3 2 0 0 0,3 2 0 0 0,0 3 0 0 0,-1 3 0 0 0,1 4 0 0 0,0 3 0 0 0,1 2 0 0 0,4 0 0 0 0,2-1 0 0 0,3 1 0 0 0,-1 0 0 0 0,-3 1 0 0 0,-4 0 0 0 0,-4 0 0 0 0,0 1 0 0 0,0-1 0 0 0,3-5 0 0 0,5-6 0 0 0,4-13 0 0 0,7-22 0 0 0,3-7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896"/>
    </inkml:context>
    <inkml:brush xml:id="br0">
      <inkml:brushProperty name="width" value="0.35" units="cm"/>
      <inkml:brushProperty name="height" value="0.35" units="cm"/>
      <inkml:brushProperty name="color" value="#FFFFFF"/>
    </inkml:brush>
  </inkml:definitions>
  <inkml:trace contextRef="#ctx0" brushRef="#br0">28199 15714 16383 0 0,'-1'0'0'0'0,"-11"0"0"0"0,-30 0 0 0 0,-47 0 0 0 0,-52 0 0 0 0,-45 1 0 0 0,-27 4 0 0 0,-11 2 0 0 0,11 2 0 0 0,30-1 0 0 0,40-1 0 0 0,43-1 0 0 0,38-1 0 0 0,32-1 0 0 0,23-1 0 0 0,14-2 0 0 0,8 0 0 0 0,3-1 0 0 0,0 0 0 0 0,-1-1 0 0 0,-2 1 0 0 0,-1 0 0 0 0,0 0 0 0 0,1 0 0 0 0,4 0 0 0 0,9 3 0 0 0,9 3 0 0 0,10 4 0 0 0,10 5 0 0 0,9 2 0 0 0,6 3 0 0 0,-2 0 0 0 0,-6-2 0 0 0,-10-5 0 0 0,-12-4 0 0 0,-14 0-16383 0 0,-11-1 16383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2-11T08:31:35.897"/>
    </inkml:context>
    <inkml:brush xml:id="br0">
      <inkml:brushProperty name="width" value="0.35" units="cm"/>
      <inkml:brushProperty name="height" value="0.35" units="cm"/>
      <inkml:brushProperty name="color" value="#FFFFFF"/>
    </inkml:brush>
  </inkml:definitions>
  <inkml:trace contextRef="#ctx0" brushRef="#br0">26388 16205 16383 0 0,'1'0'0'0'0,"11"0"0"0"0,31 0 0 0 0,46 0 0 0 0,57 0 0 0 0,53 0 0 0 0,37 0 0 0 0,13 0 0 0 0,-7 0 0 0 0,-29 0 0 0 0,-42-2 0 0 0,-44 0 0 0 0,-41-1 0 0 0,-33 1 0 0 0,-24 1 0 0 0,-15 0 0 0 0,-5 0 0 0 0,0 1 0 0 0,7 0 0 0 0,8 0 0 0 0,8 0 0 0 0,4 0 0 0 0,0 0 0 0 0,-2 0 0 0 0,-3 0 0 0 0,-3 0 0 0 0,-2 0 0 0 0,0 0 0 0 0,3 0 0 0 0,1-1 0 0 0,0-2 0 0 0,-1 1 0 0 0,-2 0 0 0 0,-4 0 0 0 0,-2 1 0 0 0,1-1 0 0 0,4 0 0 0 0,10-1 0 0 0,9 1 0 0 0,9 0 0 0 0,5 1 0 0 0,2 1 0 0 0,-1-1 0 0 0,-2 1 0 0 0,-6 0 0 0 0,-2 0 0 0 0,-2 1 0 0 0,1-1 0 0 0,6 0 0 0 0,5 0 0 0 0,5 0 0 0 0,2 0 0 0 0,0 0 0 0 0,-6 0 0 0 0,-7 0 0 0 0,-9 0 0 0 0,-10 0 0 0 0,-9 0 0 0 0,-14 0 0 0 0,-9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4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9.jpe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0.jpeg"/><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customXml" Target="../ink/ink19.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1.jpe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2.jpeg"/><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customXml" Target="../ink/ink22.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1.xml"/><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customXml" Target="../ink/ink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customXml" Target="../ink/ink5.xml"/><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4.svg"/><Relationship Id="rId11" Type="http://schemas.openxmlformats.org/officeDocument/2006/relationships/customXml" Target="../ink/ink4.xml"/><Relationship Id="rId5" Type="http://schemas.openxmlformats.org/officeDocument/2006/relationships/image" Target="../media/image13.png"/><Relationship Id="rId15" Type="http://schemas.openxmlformats.org/officeDocument/2006/relationships/customXml" Target="../ink/ink6.xml"/><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customXml" Target="../ink/ink8.xml"/><Relationship Id="rId5" Type="http://schemas.openxmlformats.org/officeDocument/2006/relationships/image" Target="../media/image25.png"/><Relationship Id="rId4" Type="http://schemas.openxmlformats.org/officeDocument/2006/relationships/customXml" Target="../ink/ink7.xml"/><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11.xml"/><Relationship Id="rId5" Type="http://schemas.openxmlformats.org/officeDocument/2006/relationships/image" Target="../media/image29.png"/><Relationship Id="rId4" Type="http://schemas.openxmlformats.org/officeDocument/2006/relationships/customXml" Target="../ink/ink10.xml"/></Relationships>
</file>

<file path=ppt/slides/_rels/slide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customXml" Target="../ink/ink14.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customXml" Target="../ink/ink13.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customXml" Target="../ink/ink15.xml"/><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85000"/>
            </a:srgbClr>
          </a:solidFill>
          <a:ln/>
        </p:spPr>
      </p:sp>
      <p:sp>
        <p:nvSpPr>
          <p:cNvPr id="4" name="Text 1"/>
          <p:cNvSpPr/>
          <p:nvPr/>
        </p:nvSpPr>
        <p:spPr>
          <a:xfrm>
            <a:off x="864037" y="1862733"/>
            <a:ext cx="12902327" cy="1543050"/>
          </a:xfrm>
          <a:prstGeom prst="rect">
            <a:avLst/>
          </a:prstGeom>
          <a:noFill/>
          <a:ln/>
        </p:spPr>
        <p:txBody>
          <a:bodyPr wrap="square" lIns="0" tIns="0" rIns="0" bIns="0" rtlCol="0" anchor="t"/>
          <a:lstStyle/>
          <a:p>
            <a:pPr marL="0" indent="0" algn="l">
              <a:lnSpc>
                <a:spcPts val="6050"/>
              </a:lnSpc>
              <a:buNone/>
            </a:pPr>
            <a:r>
              <a:rPr lang="en-US" sz="4850">
                <a:solidFill>
                  <a:srgbClr val="1B1B27"/>
                </a:solidFill>
                <a:latin typeface="Corben" pitchFamily="34" charset="0"/>
                <a:ea typeface="Corben" pitchFamily="34" charset="-122"/>
                <a:cs typeface="Corben" pitchFamily="34" charset="-120"/>
              </a:rPr>
              <a:t>Resume-Analyzer‑ATS‑Score‑Predictor: Engineering Internship Project Overview</a:t>
            </a:r>
            <a:endParaRPr lang="en-US" sz="4850"/>
          </a:p>
        </p:txBody>
      </p:sp>
      <p:sp>
        <p:nvSpPr>
          <p:cNvPr id="5" name="Text 2"/>
          <p:cNvSpPr/>
          <p:nvPr/>
        </p:nvSpPr>
        <p:spPr>
          <a:xfrm>
            <a:off x="864037" y="3776067"/>
            <a:ext cx="12902327" cy="1263968"/>
          </a:xfrm>
          <a:prstGeom prst="rect">
            <a:avLst/>
          </a:prstGeom>
          <a:noFill/>
          <a:ln/>
        </p:spPr>
        <p:txBody>
          <a:bodyPr wrap="square" lIns="0" tIns="0" rIns="0" bIns="0" rtlCol="0" anchor="t"/>
          <a:lstStyle/>
          <a:p>
            <a:pPr marL="0" indent="0" algn="l">
              <a:lnSpc>
                <a:spcPts val="2450"/>
              </a:lnSpc>
              <a:buNone/>
            </a:pPr>
            <a:r>
              <a:rPr lang="en-US" sz="1550">
                <a:solidFill>
                  <a:srgbClr val="404155"/>
                </a:solidFill>
                <a:latin typeface="Nobile" pitchFamily="34" charset="0"/>
                <a:ea typeface="Nobile" pitchFamily="34" charset="-122"/>
                <a:cs typeface="Nobile" pitchFamily="34" charset="-120"/>
              </a:rPr>
              <a:t>This project is an AI-driven platform that predicts Applicant Tracking System (ATS) compatibility and provides actionable guidance to improve resumes for engineering internships. It blends resume parsing, NLP-driven keyword matching, and a transparent scoring model to help candidates increase their interview chances. The design emphasises clarity, data-backed feedback, and a user-first interface tailored to the Indian job market.</a:t>
            </a:r>
            <a:endParaRPr lang="en-US" sz="1550"/>
          </a:p>
        </p:txBody>
      </p:sp>
      <p:sp>
        <p:nvSpPr>
          <p:cNvPr id="8" name="Text 4"/>
          <p:cNvSpPr/>
          <p:nvPr/>
        </p:nvSpPr>
        <p:spPr>
          <a:xfrm>
            <a:off x="1666280" y="5626179"/>
            <a:ext cx="11853267" cy="395049"/>
          </a:xfrm>
          <a:prstGeom prst="rect">
            <a:avLst/>
          </a:prstGeom>
          <a:noFill/>
          <a:ln/>
        </p:spPr>
        <p:txBody>
          <a:bodyPr wrap="none" lIns="0" tIns="0" rIns="0" bIns="0" rtlCol="0" anchor="t"/>
          <a:lstStyle/>
          <a:p>
            <a:pPr marL="0" indent="0" algn="l">
              <a:lnSpc>
                <a:spcPts val="3100"/>
              </a:lnSpc>
              <a:buNone/>
            </a:pP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C021CD-E91A-F72D-E547-80A47D4F77FB}"/>
              </a:ext>
            </a:extLst>
          </p:cNvPr>
          <p:cNvPicPr>
            <a:picLocks noChangeAspect="1"/>
          </p:cNvPicPr>
          <p:nvPr/>
        </p:nvPicPr>
        <p:blipFill>
          <a:blip r:embed="rId2"/>
          <a:stretch>
            <a:fillRect/>
          </a:stretch>
        </p:blipFill>
        <p:spPr>
          <a:xfrm>
            <a:off x="8251902" y="460917"/>
            <a:ext cx="5951034" cy="6140605"/>
          </a:xfrm>
          <a:prstGeom prst="rect">
            <a:avLst/>
          </a:prstGeom>
        </p:spPr>
      </p:pic>
      <p:sp>
        <p:nvSpPr>
          <p:cNvPr id="7" name="TextBox 6">
            <a:extLst>
              <a:ext uri="{FF2B5EF4-FFF2-40B4-BE49-F238E27FC236}">
                <a16:creationId xmlns:a16="http://schemas.microsoft.com/office/drawing/2014/main" id="{DFEEA5AB-006D-62DF-D32F-FF525F000FAE}"/>
              </a:ext>
            </a:extLst>
          </p:cNvPr>
          <p:cNvSpPr txBox="1"/>
          <p:nvPr/>
        </p:nvSpPr>
        <p:spPr>
          <a:xfrm>
            <a:off x="427464" y="751746"/>
            <a:ext cx="8079128" cy="6309420"/>
          </a:xfrm>
          <a:prstGeom prst="rect">
            <a:avLst/>
          </a:prstGeom>
          <a:noFill/>
        </p:spPr>
        <p:txBody>
          <a:bodyPr wrap="square">
            <a:spAutoFit/>
          </a:bodyPr>
          <a:lstStyle/>
          <a:p>
            <a:pPr>
              <a:buNone/>
            </a:pPr>
            <a:r>
              <a:rPr lang="en-US" sz="2800" b="1"/>
              <a:t>1️⃣ Resume Upload &amp; Job Description Page</a:t>
            </a:r>
          </a:p>
          <a:p>
            <a:pPr>
              <a:buNone/>
            </a:pPr>
            <a:endParaRPr lang="en-US" sz="2800" b="1"/>
          </a:p>
          <a:p>
            <a:pPr>
              <a:buNone/>
            </a:pPr>
            <a:r>
              <a:rPr lang="en-US" sz="2000" b="1"/>
              <a:t>Title: Resume Analyzer &amp; ATS Score Predictor</a:t>
            </a:r>
          </a:p>
          <a:p>
            <a:pPr>
              <a:buNone/>
            </a:pPr>
            <a:r>
              <a:rPr lang="en-US"/>
              <a:t>This is the main interface where users can upload their resume and enter the job description to check their ATS score.</a:t>
            </a:r>
          </a:p>
          <a:p>
            <a:pPr>
              <a:buNone/>
            </a:pPr>
            <a:endParaRPr lang="en-US"/>
          </a:p>
          <a:p>
            <a:pPr>
              <a:buNone/>
            </a:pPr>
            <a:r>
              <a:rPr lang="en-US" sz="2000" b="1"/>
              <a:t>Features:</a:t>
            </a:r>
          </a:p>
          <a:p>
            <a:pPr>
              <a:buFont typeface="Arial" panose="020B0604020202020204" pitchFamily="34" charset="0"/>
              <a:buChar char="•"/>
            </a:pPr>
            <a:r>
              <a:rPr lang="en-US"/>
              <a:t>Upload Resume (PDF format only)</a:t>
            </a:r>
          </a:p>
          <a:p>
            <a:pPr>
              <a:buFont typeface="Arial" panose="020B0604020202020204" pitchFamily="34" charset="0"/>
              <a:buChar char="•"/>
            </a:pPr>
            <a:r>
              <a:rPr lang="en-US"/>
              <a:t>Enter Job Description</a:t>
            </a:r>
          </a:p>
          <a:p>
            <a:pPr>
              <a:buFont typeface="Arial" panose="020B0604020202020204" pitchFamily="34" charset="0"/>
              <a:buChar char="•"/>
            </a:pPr>
            <a:r>
              <a:rPr lang="en-US"/>
              <a:t>Analyze Resume Button</a:t>
            </a:r>
          </a:p>
          <a:p>
            <a:pPr>
              <a:buFont typeface="Arial" panose="020B0604020202020204" pitchFamily="34" charset="0"/>
              <a:buChar char="•"/>
            </a:pPr>
            <a:r>
              <a:rPr lang="en-US"/>
              <a:t>Instant ATS Score Prediction</a:t>
            </a:r>
          </a:p>
          <a:p>
            <a:pPr>
              <a:buFont typeface="Arial" panose="020B0604020202020204" pitchFamily="34" charset="0"/>
              <a:buChar char="•"/>
            </a:pPr>
            <a:endParaRPr lang="en-US"/>
          </a:p>
          <a:p>
            <a:pPr>
              <a:buNone/>
            </a:pPr>
            <a:r>
              <a:rPr lang="en-US" sz="2000" b="1"/>
              <a:t>Working:</a:t>
            </a:r>
          </a:p>
          <a:p>
            <a:pPr>
              <a:buNone/>
            </a:pPr>
            <a:r>
              <a:rPr lang="en-US"/>
              <a:t>The user uploads their resume in PDF format and provides the job description for the desired role.</a:t>
            </a:r>
            <a:br>
              <a:rPr lang="en-US"/>
            </a:br>
            <a:r>
              <a:rPr lang="en-US"/>
              <a:t>When the user clicks on </a:t>
            </a:r>
            <a:r>
              <a:rPr lang="en-US" b="1"/>
              <a:t>"Analyze Resume"</a:t>
            </a:r>
            <a:r>
              <a:rPr lang="en-US"/>
              <a:t>, the system:</a:t>
            </a:r>
          </a:p>
          <a:p>
            <a:pPr>
              <a:buFont typeface="Arial" panose="020B0604020202020204" pitchFamily="34" charset="0"/>
              <a:buChar char="•"/>
            </a:pPr>
            <a:r>
              <a:rPr lang="en-US"/>
              <a:t>Extracts text from the resume</a:t>
            </a:r>
          </a:p>
          <a:p>
            <a:pPr>
              <a:buFont typeface="Arial" panose="020B0604020202020204" pitchFamily="34" charset="0"/>
              <a:buChar char="•"/>
            </a:pPr>
            <a:r>
              <a:rPr lang="en-US"/>
              <a:t>Compares it with job description keywords</a:t>
            </a:r>
          </a:p>
          <a:p>
            <a:pPr>
              <a:buFont typeface="Arial" panose="020B0604020202020204" pitchFamily="34" charset="0"/>
              <a:buChar char="•"/>
            </a:pPr>
            <a:r>
              <a:rPr lang="en-US"/>
              <a:t>Calculates the ATS match score</a:t>
            </a:r>
          </a:p>
          <a:p>
            <a:pPr>
              <a:buFont typeface="Arial" panose="020B0604020202020204" pitchFamily="34" charset="0"/>
              <a:buChar char="•"/>
            </a:pPr>
            <a:r>
              <a:rPr lang="en-US"/>
              <a:t>Displays the result page</a:t>
            </a:r>
          </a:p>
          <a:p>
            <a:pPr>
              <a:buNone/>
            </a:pPr>
            <a:r>
              <a:rPr lang="en-US"/>
              <a:t>This page acts as the </a:t>
            </a:r>
            <a:r>
              <a:rPr lang="en-US" b="1"/>
              <a:t>input module</a:t>
            </a:r>
            <a:r>
              <a:rPr lang="en-US"/>
              <a:t> of the system.</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02515EA-56D3-C92F-308D-1A784441EC39}"/>
                  </a:ext>
                </a:extLst>
              </p14:cNvPr>
              <p14:cNvContentPartPr/>
              <p14:nvPr/>
            </p14:nvContentPartPr>
            <p14:xfrm>
              <a:off x="12875990" y="7774104"/>
              <a:ext cx="1639573" cy="304111"/>
            </p14:xfrm>
          </p:contentPart>
        </mc:Choice>
        <mc:Fallback xmlns="">
          <p:pic>
            <p:nvPicPr>
              <p:cNvPr id="2" name="Ink 1">
                <a:extLst>
                  <a:ext uri="{FF2B5EF4-FFF2-40B4-BE49-F238E27FC236}">
                    <a16:creationId xmlns:a16="http://schemas.microsoft.com/office/drawing/2014/main" id="{B02515EA-56D3-C92F-308D-1A784441EC39}"/>
                  </a:ext>
                </a:extLst>
              </p:cNvPr>
              <p:cNvPicPr/>
              <p:nvPr/>
            </p:nvPicPr>
            <p:blipFill>
              <a:blip r:embed="rId4"/>
              <a:stretch>
                <a:fillRect/>
              </a:stretch>
            </p:blipFill>
            <p:spPr>
              <a:xfrm>
                <a:off x="12813013" y="7711197"/>
                <a:ext cx="1765168" cy="429566"/>
              </a:xfrm>
              <a:prstGeom prst="rect">
                <a:avLst/>
              </a:prstGeom>
            </p:spPr>
          </p:pic>
        </mc:Fallback>
      </mc:AlternateContent>
    </p:spTree>
    <p:extLst>
      <p:ext uri="{BB962C8B-B14F-4D97-AF65-F5344CB8AC3E}">
        <p14:creationId xmlns:p14="http://schemas.microsoft.com/office/powerpoint/2010/main" val="48392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51C49-068A-02AF-7D74-7C475B62D593}"/>
              </a:ext>
            </a:extLst>
          </p:cNvPr>
          <p:cNvPicPr>
            <a:picLocks noChangeAspect="1"/>
          </p:cNvPicPr>
          <p:nvPr/>
        </p:nvPicPr>
        <p:blipFill>
          <a:blip r:embed="rId2"/>
          <a:stretch>
            <a:fillRect/>
          </a:stretch>
        </p:blipFill>
        <p:spPr>
          <a:xfrm>
            <a:off x="7750097" y="494371"/>
            <a:ext cx="6185209" cy="6151756"/>
          </a:xfrm>
          <a:prstGeom prst="rect">
            <a:avLst/>
          </a:prstGeom>
        </p:spPr>
      </p:pic>
      <p:sp>
        <p:nvSpPr>
          <p:cNvPr id="7" name="TextBox 6">
            <a:extLst>
              <a:ext uri="{FF2B5EF4-FFF2-40B4-BE49-F238E27FC236}">
                <a16:creationId xmlns:a16="http://schemas.microsoft.com/office/drawing/2014/main" id="{8912650B-BBD8-9CEE-B70A-16701E7F86C2}"/>
              </a:ext>
            </a:extLst>
          </p:cNvPr>
          <p:cNvSpPr txBox="1"/>
          <p:nvPr/>
        </p:nvSpPr>
        <p:spPr>
          <a:xfrm>
            <a:off x="813122" y="506025"/>
            <a:ext cx="8501604" cy="6678751"/>
          </a:xfrm>
          <a:prstGeom prst="rect">
            <a:avLst/>
          </a:prstGeom>
          <a:noFill/>
        </p:spPr>
        <p:txBody>
          <a:bodyPr wrap="square">
            <a:spAutoFit/>
          </a:bodyPr>
          <a:lstStyle/>
          <a:p>
            <a:pPr>
              <a:buNone/>
            </a:pPr>
            <a:r>
              <a:rPr lang="en-US" sz="3200" b="1"/>
              <a:t>2️⃣ ATS Score Result Page</a:t>
            </a:r>
          </a:p>
          <a:p>
            <a:pPr>
              <a:buNone/>
            </a:pPr>
            <a:endParaRPr lang="en-US" sz="3600" b="1"/>
          </a:p>
          <a:p>
            <a:pPr>
              <a:buNone/>
            </a:pPr>
            <a:r>
              <a:rPr lang="en-US" sz="2400" b="1"/>
              <a:t>Title: ATS Score Result</a:t>
            </a:r>
          </a:p>
          <a:p>
            <a:pPr>
              <a:buNone/>
            </a:pPr>
            <a:r>
              <a:rPr lang="en-US"/>
              <a:t>After analyzing the resume, the system displays the ATS score.</a:t>
            </a:r>
          </a:p>
          <a:p>
            <a:pPr>
              <a:buNone/>
            </a:pPr>
            <a:endParaRPr lang="en-US"/>
          </a:p>
          <a:p>
            <a:pPr>
              <a:buNone/>
            </a:pPr>
            <a:r>
              <a:rPr lang="en-US" sz="2400" b="1"/>
              <a:t>Displayed Information:</a:t>
            </a:r>
          </a:p>
          <a:p>
            <a:pPr>
              <a:buFont typeface="Arial" panose="020B0604020202020204" pitchFamily="34" charset="0"/>
              <a:buChar char="•"/>
            </a:pPr>
            <a:r>
              <a:rPr lang="en-US"/>
              <a:t>Resume Match Percentage (Example: 50.19%)</a:t>
            </a:r>
          </a:p>
          <a:p>
            <a:pPr>
              <a:buFont typeface="Arial" panose="020B0604020202020204" pitchFamily="34" charset="0"/>
              <a:buChar char="•"/>
            </a:pPr>
            <a:r>
              <a:rPr lang="en-US"/>
              <a:t>Message: “Your resume match score for this job role”</a:t>
            </a:r>
          </a:p>
          <a:p>
            <a:pPr>
              <a:buFont typeface="Arial" panose="020B0604020202020204" pitchFamily="34" charset="0"/>
              <a:buChar char="•"/>
            </a:pPr>
            <a:r>
              <a:rPr lang="en-US"/>
              <a:t>Two options:</a:t>
            </a:r>
          </a:p>
          <a:p>
            <a:pPr marL="742950" lvl="1" indent="-285750">
              <a:buFont typeface="Arial" panose="020B0604020202020204" pitchFamily="34" charset="0"/>
              <a:buChar char="•"/>
            </a:pPr>
            <a:r>
              <a:rPr lang="en-US"/>
              <a:t>✅ Yes, Apply Now</a:t>
            </a:r>
          </a:p>
          <a:p>
            <a:pPr marL="742950" lvl="1" indent="-285750">
              <a:buFont typeface="Arial" panose="020B0604020202020204" pitchFamily="34" charset="0"/>
              <a:buChar char="•"/>
            </a:pPr>
            <a:r>
              <a:rPr lang="en-US"/>
              <a:t>❌ No, Go Back</a:t>
            </a:r>
          </a:p>
          <a:p>
            <a:pPr lvl="1"/>
            <a:endParaRPr lang="en-US"/>
          </a:p>
          <a:p>
            <a:pPr>
              <a:buNone/>
            </a:pPr>
            <a:r>
              <a:rPr lang="en-US" sz="2400" b="1"/>
              <a:t>Working:</a:t>
            </a:r>
          </a:p>
          <a:p>
            <a:pPr>
              <a:buNone/>
            </a:pPr>
            <a:r>
              <a:rPr lang="en-US"/>
              <a:t>The ATS score is calculated based on:</a:t>
            </a:r>
          </a:p>
          <a:p>
            <a:pPr>
              <a:buFont typeface="Arial" panose="020B0604020202020204" pitchFamily="34" charset="0"/>
              <a:buChar char="•"/>
            </a:pPr>
            <a:r>
              <a:rPr lang="en-US"/>
              <a:t>Keyword matching</a:t>
            </a:r>
          </a:p>
          <a:p>
            <a:pPr>
              <a:buFont typeface="Arial" panose="020B0604020202020204" pitchFamily="34" charset="0"/>
              <a:buChar char="•"/>
            </a:pPr>
            <a:r>
              <a:rPr lang="en-US"/>
              <a:t>Skill relevance</a:t>
            </a:r>
          </a:p>
          <a:p>
            <a:pPr>
              <a:buFont typeface="Arial" panose="020B0604020202020204" pitchFamily="34" charset="0"/>
              <a:buChar char="•"/>
            </a:pPr>
            <a:r>
              <a:rPr lang="en-US"/>
              <a:t>Experience alignment</a:t>
            </a:r>
          </a:p>
          <a:p>
            <a:pPr>
              <a:buNone/>
            </a:pPr>
            <a:r>
              <a:rPr lang="en-US"/>
              <a:t>If the user selects:</a:t>
            </a:r>
          </a:p>
          <a:p>
            <a:pPr>
              <a:buFont typeface="Arial" panose="020B0604020202020204" pitchFamily="34" charset="0"/>
              <a:buChar char="•"/>
            </a:pPr>
            <a:r>
              <a:rPr lang="en-US" b="1"/>
              <a:t>Yes, Apply Now</a:t>
            </a:r>
            <a:r>
              <a:rPr lang="en-US"/>
              <a:t> → Redirects to Job Application Form</a:t>
            </a:r>
          </a:p>
          <a:p>
            <a:pPr>
              <a:buFont typeface="Arial" panose="020B0604020202020204" pitchFamily="34" charset="0"/>
              <a:buChar char="•"/>
            </a:pPr>
            <a:r>
              <a:rPr lang="en-US" b="1"/>
              <a:t>No, Go Back</a:t>
            </a:r>
            <a:r>
              <a:rPr lang="en-US"/>
              <a:t> → Redirects to Home Page</a:t>
            </a:r>
          </a:p>
          <a:p>
            <a:pPr>
              <a:buNone/>
            </a:pPr>
            <a:r>
              <a:rPr lang="en-US"/>
              <a:t>This page represents the </a:t>
            </a:r>
            <a:r>
              <a:rPr lang="en-US" b="1"/>
              <a:t>analysis output module</a:t>
            </a:r>
            <a:r>
              <a:rPr lang="en-US"/>
              <a: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B7E5AAC-5F7D-2C2F-4C50-13D5A8A1839B}"/>
                  </a:ext>
                </a:extLst>
              </p14:cNvPr>
              <p14:cNvContentPartPr/>
              <p14:nvPr/>
            </p14:nvContentPartPr>
            <p14:xfrm>
              <a:off x="12716680" y="7713376"/>
              <a:ext cx="1790971" cy="382230"/>
            </p14:xfrm>
          </p:contentPart>
        </mc:Choice>
        <mc:Fallback xmlns="">
          <p:pic>
            <p:nvPicPr>
              <p:cNvPr id="2" name="Ink 1">
                <a:extLst>
                  <a:ext uri="{FF2B5EF4-FFF2-40B4-BE49-F238E27FC236}">
                    <a16:creationId xmlns:a16="http://schemas.microsoft.com/office/drawing/2014/main" id="{DB7E5AAC-5F7D-2C2F-4C50-13D5A8A1839B}"/>
                  </a:ext>
                </a:extLst>
              </p:cNvPr>
              <p:cNvPicPr/>
              <p:nvPr/>
            </p:nvPicPr>
            <p:blipFill>
              <a:blip r:embed="rId4"/>
              <a:stretch>
                <a:fillRect/>
              </a:stretch>
            </p:blipFill>
            <p:spPr>
              <a:xfrm>
                <a:off x="12653694" y="7650450"/>
                <a:ext cx="1916584" cy="5077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8DF26FC-F552-BF6F-938B-0E57E40D2485}"/>
                  </a:ext>
                </a:extLst>
              </p14:cNvPr>
              <p14:cNvContentPartPr/>
              <p14:nvPr/>
            </p14:nvContentPartPr>
            <p14:xfrm>
              <a:off x="14071826" y="8059170"/>
              <a:ext cx="426290" cy="14514"/>
            </p14:xfrm>
          </p:contentPart>
        </mc:Choice>
        <mc:Fallback xmlns="">
          <p:pic>
            <p:nvPicPr>
              <p:cNvPr id="4" name="Ink 3">
                <a:extLst>
                  <a:ext uri="{FF2B5EF4-FFF2-40B4-BE49-F238E27FC236}">
                    <a16:creationId xmlns:a16="http://schemas.microsoft.com/office/drawing/2014/main" id="{28DF26FC-F552-BF6F-938B-0E57E40D2485}"/>
                  </a:ext>
                </a:extLst>
              </p:cNvPr>
              <p:cNvPicPr/>
              <p:nvPr/>
            </p:nvPicPr>
            <p:blipFill>
              <a:blip r:embed="rId6"/>
              <a:stretch>
                <a:fillRect/>
              </a:stretch>
            </p:blipFill>
            <p:spPr>
              <a:xfrm>
                <a:off x="14008872" y="7957572"/>
                <a:ext cx="551839" cy="217129"/>
              </a:xfrm>
              <a:prstGeom prst="rect">
                <a:avLst/>
              </a:prstGeom>
            </p:spPr>
          </p:pic>
        </mc:Fallback>
      </mc:AlternateContent>
    </p:spTree>
    <p:extLst>
      <p:ext uri="{BB962C8B-B14F-4D97-AF65-F5344CB8AC3E}">
        <p14:creationId xmlns:p14="http://schemas.microsoft.com/office/powerpoint/2010/main" val="2620822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5985E0-0E63-3EDE-8C1E-BD7FC86EDE67}"/>
              </a:ext>
            </a:extLst>
          </p:cNvPr>
          <p:cNvPicPr>
            <a:picLocks noChangeAspect="1"/>
          </p:cNvPicPr>
          <p:nvPr/>
        </p:nvPicPr>
        <p:blipFill>
          <a:blip r:embed="rId2"/>
          <a:stretch>
            <a:fillRect/>
          </a:stretch>
        </p:blipFill>
        <p:spPr>
          <a:xfrm>
            <a:off x="8140389" y="617034"/>
            <a:ext cx="5906429" cy="6040244"/>
          </a:xfrm>
          <a:prstGeom prst="rect">
            <a:avLst/>
          </a:prstGeom>
        </p:spPr>
      </p:pic>
      <p:sp>
        <p:nvSpPr>
          <p:cNvPr id="7" name="TextBox 6">
            <a:extLst>
              <a:ext uri="{FF2B5EF4-FFF2-40B4-BE49-F238E27FC236}">
                <a16:creationId xmlns:a16="http://schemas.microsoft.com/office/drawing/2014/main" id="{540118F6-A238-1BA4-800F-5951F3C06D78}"/>
              </a:ext>
            </a:extLst>
          </p:cNvPr>
          <p:cNvSpPr txBox="1"/>
          <p:nvPr/>
        </p:nvSpPr>
        <p:spPr>
          <a:xfrm>
            <a:off x="414289" y="345144"/>
            <a:ext cx="7870784" cy="7294305"/>
          </a:xfrm>
          <a:prstGeom prst="rect">
            <a:avLst/>
          </a:prstGeom>
          <a:noFill/>
        </p:spPr>
        <p:txBody>
          <a:bodyPr wrap="square">
            <a:spAutoFit/>
          </a:bodyPr>
          <a:lstStyle/>
          <a:p>
            <a:pPr>
              <a:buNone/>
            </a:pPr>
            <a:r>
              <a:rPr lang="en-US" sz="3600" b="1"/>
              <a:t>3️⃣ Job Application Form Page</a:t>
            </a:r>
          </a:p>
          <a:p>
            <a:pPr>
              <a:buNone/>
            </a:pPr>
            <a:endParaRPr lang="en-US" sz="3600" b="1"/>
          </a:p>
          <a:p>
            <a:pPr>
              <a:buNone/>
            </a:pPr>
            <a:r>
              <a:rPr lang="en-US" sz="2400" b="1"/>
              <a:t>Title: Job Application Form</a:t>
            </a:r>
          </a:p>
          <a:p>
            <a:pPr>
              <a:buNone/>
            </a:pPr>
            <a:r>
              <a:rPr lang="en-US"/>
              <a:t>This page allows users to submit their job application after reviewing their ATS score.</a:t>
            </a:r>
          </a:p>
          <a:p>
            <a:pPr>
              <a:buNone/>
            </a:pPr>
            <a:endParaRPr lang="en-US"/>
          </a:p>
          <a:p>
            <a:pPr>
              <a:buNone/>
            </a:pPr>
            <a:r>
              <a:rPr lang="en-US" sz="2400" b="1"/>
              <a:t>Auto-Filled Fields (Extracted from Resume):</a:t>
            </a:r>
          </a:p>
          <a:p>
            <a:pPr>
              <a:buFont typeface="Arial" panose="020B0604020202020204" pitchFamily="34" charset="0"/>
              <a:buChar char="•"/>
            </a:pPr>
            <a:r>
              <a:rPr lang="en-US"/>
              <a:t>Full Name</a:t>
            </a:r>
          </a:p>
          <a:p>
            <a:pPr>
              <a:buFont typeface="Arial" panose="020B0604020202020204" pitchFamily="34" charset="0"/>
              <a:buChar char="•"/>
            </a:pPr>
            <a:r>
              <a:rPr lang="en-US"/>
              <a:t>Email Address</a:t>
            </a:r>
          </a:p>
          <a:p>
            <a:pPr>
              <a:buFont typeface="Arial" panose="020B0604020202020204" pitchFamily="34" charset="0"/>
              <a:buChar char="•"/>
            </a:pPr>
            <a:r>
              <a:rPr lang="en-US"/>
              <a:t>Phone Number</a:t>
            </a:r>
          </a:p>
          <a:p>
            <a:pPr>
              <a:buFont typeface="Arial" panose="020B0604020202020204" pitchFamily="34" charset="0"/>
              <a:buChar char="•"/>
            </a:pPr>
            <a:r>
              <a:rPr lang="en-US"/>
              <a:t>Experience</a:t>
            </a:r>
          </a:p>
          <a:p>
            <a:pPr>
              <a:buFont typeface="Arial" panose="020B0604020202020204" pitchFamily="34" charset="0"/>
              <a:buChar char="•"/>
            </a:pPr>
            <a:r>
              <a:rPr lang="en-US"/>
              <a:t>Key Skills</a:t>
            </a:r>
          </a:p>
          <a:p>
            <a:pPr>
              <a:buFont typeface="Arial" panose="020B0604020202020204" pitchFamily="34" charset="0"/>
              <a:buChar char="•"/>
            </a:pPr>
            <a:r>
              <a:rPr lang="en-US"/>
              <a:t>Current Location</a:t>
            </a:r>
          </a:p>
          <a:p>
            <a:pPr>
              <a:buNone/>
            </a:pPr>
            <a:r>
              <a:rPr lang="en-US" b="1"/>
              <a:t>Features:</a:t>
            </a:r>
          </a:p>
          <a:p>
            <a:pPr>
              <a:buFont typeface="Arial" panose="020B0604020202020204" pitchFamily="34" charset="0"/>
              <a:buChar char="•"/>
            </a:pPr>
            <a:r>
              <a:rPr lang="en-US"/>
              <a:t>Editable fields</a:t>
            </a:r>
          </a:p>
          <a:p>
            <a:pPr>
              <a:buFont typeface="Arial" panose="020B0604020202020204" pitchFamily="34" charset="0"/>
              <a:buChar char="•"/>
            </a:pPr>
            <a:r>
              <a:rPr lang="en-US"/>
              <a:t>Submit Application Button</a:t>
            </a:r>
          </a:p>
          <a:p>
            <a:pPr>
              <a:buFont typeface="Arial" panose="020B0604020202020204" pitchFamily="34" charset="0"/>
              <a:buChar char="•"/>
            </a:pPr>
            <a:endParaRPr lang="en-US"/>
          </a:p>
          <a:p>
            <a:pPr>
              <a:buNone/>
            </a:pPr>
            <a:r>
              <a:rPr lang="en-US" sz="2400" b="1"/>
              <a:t>Working:</a:t>
            </a:r>
          </a:p>
          <a:p>
            <a:pPr>
              <a:buNone/>
            </a:pPr>
            <a:r>
              <a:rPr lang="en-US"/>
              <a:t>The system automatically extracts user details from the uploaded resume and fills the form.</a:t>
            </a:r>
            <a:br>
              <a:rPr lang="en-US"/>
            </a:br>
            <a:r>
              <a:rPr lang="en-US"/>
              <a:t>Users can edit the information if required.</a:t>
            </a:r>
            <a:br>
              <a:rPr lang="en-US"/>
            </a:br>
            <a:r>
              <a:rPr lang="en-US"/>
              <a:t>After clicking </a:t>
            </a:r>
            <a:r>
              <a:rPr lang="en-US" b="1"/>
              <a:t>Submit Application</a:t>
            </a:r>
            <a:r>
              <a:rPr lang="en-US"/>
              <a:t>, the application is successfully submitted.</a:t>
            </a:r>
          </a:p>
          <a:p>
            <a:pPr>
              <a:buNone/>
            </a:pPr>
            <a:r>
              <a:rPr lang="en-US"/>
              <a:t>This page acts as the </a:t>
            </a:r>
            <a:r>
              <a:rPr lang="en-US" b="1"/>
              <a:t>application processing module</a:t>
            </a:r>
            <a:r>
              <a:rPr lang="en-US"/>
              <a: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E9E4930-38AE-B115-A28C-DBBFD73E9E19}"/>
                  </a:ext>
                </a:extLst>
              </p14:cNvPr>
              <p14:cNvContentPartPr/>
              <p14:nvPr/>
            </p14:nvContentPartPr>
            <p14:xfrm>
              <a:off x="12883762" y="7710846"/>
              <a:ext cx="1672781" cy="456270"/>
            </p14:xfrm>
          </p:contentPart>
        </mc:Choice>
        <mc:Fallback xmlns="">
          <p:pic>
            <p:nvPicPr>
              <p:cNvPr id="2" name="Ink 1">
                <a:extLst>
                  <a:ext uri="{FF2B5EF4-FFF2-40B4-BE49-F238E27FC236}">
                    <a16:creationId xmlns:a16="http://schemas.microsoft.com/office/drawing/2014/main" id="{3E9E4930-38AE-B115-A28C-DBBFD73E9E19}"/>
                  </a:ext>
                </a:extLst>
              </p:cNvPr>
              <p:cNvPicPr/>
              <p:nvPr/>
            </p:nvPicPr>
            <p:blipFill>
              <a:blip r:embed="rId4"/>
              <a:stretch>
                <a:fillRect/>
              </a:stretch>
            </p:blipFill>
            <p:spPr>
              <a:xfrm>
                <a:off x="12820781" y="7647925"/>
                <a:ext cx="1798384" cy="581753"/>
              </a:xfrm>
              <a:prstGeom prst="rect">
                <a:avLst/>
              </a:prstGeom>
            </p:spPr>
          </p:pic>
        </mc:Fallback>
      </mc:AlternateContent>
    </p:spTree>
    <p:extLst>
      <p:ext uri="{BB962C8B-B14F-4D97-AF65-F5344CB8AC3E}">
        <p14:creationId xmlns:p14="http://schemas.microsoft.com/office/powerpoint/2010/main" val="2998543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98DC3-6BCD-589C-34A1-DF7A473097DC}"/>
              </a:ext>
            </a:extLst>
          </p:cNvPr>
          <p:cNvPicPr>
            <a:picLocks noChangeAspect="1"/>
          </p:cNvPicPr>
          <p:nvPr/>
        </p:nvPicPr>
        <p:blipFill>
          <a:blip r:embed="rId2"/>
          <a:stretch>
            <a:fillRect/>
          </a:stretch>
        </p:blipFill>
        <p:spPr>
          <a:xfrm>
            <a:off x="8608741" y="724829"/>
            <a:ext cx="5605348" cy="6534615"/>
          </a:xfrm>
          <a:prstGeom prst="rect">
            <a:avLst/>
          </a:prstGeom>
        </p:spPr>
      </p:pic>
      <p:sp>
        <p:nvSpPr>
          <p:cNvPr id="7" name="TextBox 6">
            <a:extLst>
              <a:ext uri="{FF2B5EF4-FFF2-40B4-BE49-F238E27FC236}">
                <a16:creationId xmlns:a16="http://schemas.microsoft.com/office/drawing/2014/main" id="{68524616-439F-6982-BC39-3BF1B193E7E1}"/>
              </a:ext>
            </a:extLst>
          </p:cNvPr>
          <p:cNvSpPr txBox="1"/>
          <p:nvPr/>
        </p:nvSpPr>
        <p:spPr>
          <a:xfrm>
            <a:off x="407630" y="724829"/>
            <a:ext cx="8455306" cy="5909310"/>
          </a:xfrm>
          <a:prstGeom prst="rect">
            <a:avLst/>
          </a:prstGeom>
          <a:noFill/>
        </p:spPr>
        <p:txBody>
          <a:bodyPr wrap="square">
            <a:spAutoFit/>
          </a:bodyPr>
          <a:lstStyle/>
          <a:p>
            <a:pPr>
              <a:buNone/>
            </a:pPr>
            <a:r>
              <a:rPr lang="en-US" sz="3600" b="1"/>
              <a:t>4️⃣ Application Submission Confirmation Page</a:t>
            </a:r>
          </a:p>
          <a:p>
            <a:pPr>
              <a:buNone/>
            </a:pPr>
            <a:endParaRPr lang="en-US" sz="3600" b="1"/>
          </a:p>
          <a:p>
            <a:pPr>
              <a:buNone/>
            </a:pPr>
            <a:r>
              <a:rPr lang="en-US" sz="2400" b="1"/>
              <a:t>Title: Application Submitted</a:t>
            </a:r>
          </a:p>
          <a:p>
            <a:pPr>
              <a:buNone/>
            </a:pPr>
            <a:r>
              <a:rPr lang="en-US"/>
              <a:t>After submitting the form, the system displays a confirmation message.</a:t>
            </a:r>
          </a:p>
          <a:p>
            <a:pPr>
              <a:buNone/>
            </a:pPr>
            <a:endParaRPr lang="en-US"/>
          </a:p>
          <a:p>
            <a:pPr>
              <a:buNone/>
            </a:pPr>
            <a:r>
              <a:rPr lang="en-US" sz="2400" b="1"/>
              <a:t>Displayed Message:</a:t>
            </a:r>
          </a:p>
          <a:p>
            <a:pPr>
              <a:buFont typeface="Arial" panose="020B0604020202020204" pitchFamily="34" charset="0"/>
              <a:buChar char="•"/>
            </a:pPr>
            <a:r>
              <a:rPr lang="en-US"/>
              <a:t>“Application Submitted!”</a:t>
            </a:r>
          </a:p>
          <a:p>
            <a:pPr>
              <a:buFont typeface="Arial" panose="020B0604020202020204" pitchFamily="34" charset="0"/>
              <a:buChar char="•"/>
            </a:pPr>
            <a:r>
              <a:rPr lang="en-US"/>
              <a:t>“Thank you for applying. We will contact you shortly.”</a:t>
            </a:r>
          </a:p>
          <a:p>
            <a:pPr>
              <a:buFont typeface="Arial" panose="020B0604020202020204" pitchFamily="34" charset="0"/>
              <a:buChar char="•"/>
            </a:pPr>
            <a:r>
              <a:rPr lang="en-US"/>
              <a:t>Button: Apply for Another Job</a:t>
            </a:r>
          </a:p>
          <a:p>
            <a:endParaRPr lang="en-US"/>
          </a:p>
          <a:p>
            <a:pPr>
              <a:buNone/>
            </a:pPr>
            <a:r>
              <a:rPr lang="en-US" sz="2400" b="1"/>
              <a:t>Working:</a:t>
            </a:r>
          </a:p>
          <a:p>
            <a:pPr>
              <a:buNone/>
            </a:pPr>
            <a:r>
              <a:rPr lang="en-US"/>
              <a:t>This page confirms that:</a:t>
            </a:r>
          </a:p>
          <a:p>
            <a:pPr>
              <a:buFont typeface="Arial" panose="020B0604020202020204" pitchFamily="34" charset="0"/>
              <a:buChar char="•"/>
            </a:pPr>
            <a:r>
              <a:rPr lang="en-US"/>
              <a:t>The application data has been successfully stored</a:t>
            </a:r>
          </a:p>
          <a:p>
            <a:pPr>
              <a:buFont typeface="Arial" panose="020B0604020202020204" pitchFamily="34" charset="0"/>
              <a:buChar char="•"/>
            </a:pPr>
            <a:r>
              <a:rPr lang="en-US"/>
              <a:t>The process is completed</a:t>
            </a:r>
          </a:p>
          <a:p>
            <a:pPr>
              <a:buFont typeface="Arial" panose="020B0604020202020204" pitchFamily="34" charset="0"/>
              <a:buChar char="•"/>
            </a:pPr>
            <a:r>
              <a:rPr lang="en-US"/>
              <a:t>The user can start a new application if needed</a:t>
            </a:r>
          </a:p>
          <a:p>
            <a:pPr>
              <a:buNone/>
            </a:pPr>
            <a:r>
              <a:rPr lang="en-US"/>
              <a:t>This page represents the </a:t>
            </a:r>
            <a:r>
              <a:rPr lang="en-US" b="1"/>
              <a:t>final confirmation module</a:t>
            </a:r>
            <a:r>
              <a:rPr lang="en-US"/>
              <a: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6635B8B-18BE-8A8A-0C1B-4C81BFC7DCD7}"/>
                  </a:ext>
                </a:extLst>
              </p14:cNvPr>
              <p14:cNvContentPartPr/>
              <p14:nvPr/>
            </p14:nvContentPartPr>
            <p14:xfrm>
              <a:off x="12912184" y="7795588"/>
              <a:ext cx="1572073" cy="271005"/>
            </p14:xfrm>
          </p:contentPart>
        </mc:Choice>
        <mc:Fallback xmlns="">
          <p:pic>
            <p:nvPicPr>
              <p:cNvPr id="2" name="Ink 1">
                <a:extLst>
                  <a:ext uri="{FF2B5EF4-FFF2-40B4-BE49-F238E27FC236}">
                    <a16:creationId xmlns:a16="http://schemas.microsoft.com/office/drawing/2014/main" id="{56635B8B-18BE-8A8A-0C1B-4C81BFC7DCD7}"/>
                  </a:ext>
                </a:extLst>
              </p:cNvPr>
              <p:cNvPicPr/>
              <p:nvPr/>
            </p:nvPicPr>
            <p:blipFill>
              <a:blip r:embed="rId4"/>
              <a:stretch>
                <a:fillRect/>
              </a:stretch>
            </p:blipFill>
            <p:spPr>
              <a:xfrm>
                <a:off x="12849200" y="7732689"/>
                <a:ext cx="1697680" cy="39644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8F8FB39-A221-F7A5-148C-90D0134FA5A7}"/>
                  </a:ext>
                </a:extLst>
              </p14:cNvPr>
              <p14:cNvContentPartPr/>
              <p14:nvPr/>
            </p14:nvContentPartPr>
            <p14:xfrm>
              <a:off x="12913065" y="8024034"/>
              <a:ext cx="280674" cy="101208"/>
            </p14:xfrm>
          </p:contentPart>
        </mc:Choice>
        <mc:Fallback xmlns="">
          <p:pic>
            <p:nvPicPr>
              <p:cNvPr id="4" name="Ink 3">
                <a:extLst>
                  <a:ext uri="{FF2B5EF4-FFF2-40B4-BE49-F238E27FC236}">
                    <a16:creationId xmlns:a16="http://schemas.microsoft.com/office/drawing/2014/main" id="{D8F8FB39-A221-F7A5-148C-90D0134FA5A7}"/>
                  </a:ext>
                </a:extLst>
              </p:cNvPr>
              <p:cNvPicPr/>
              <p:nvPr/>
            </p:nvPicPr>
            <p:blipFill>
              <a:blip r:embed="rId6"/>
              <a:stretch>
                <a:fillRect/>
              </a:stretch>
            </p:blipFill>
            <p:spPr>
              <a:xfrm>
                <a:off x="12850093" y="7961228"/>
                <a:ext cx="406258" cy="226462"/>
              </a:xfrm>
              <a:prstGeom prst="rect">
                <a:avLst/>
              </a:prstGeom>
            </p:spPr>
          </p:pic>
        </mc:Fallback>
      </mc:AlternateContent>
    </p:spTree>
    <p:extLst>
      <p:ext uri="{BB962C8B-B14F-4D97-AF65-F5344CB8AC3E}">
        <p14:creationId xmlns:p14="http://schemas.microsoft.com/office/powerpoint/2010/main" val="3304074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110264" y="829985"/>
            <a:ext cx="8193881" cy="570667"/>
          </a:xfrm>
          <a:prstGeom prst="rect">
            <a:avLst/>
          </a:prstGeom>
          <a:noFill/>
          <a:ln/>
        </p:spPr>
        <p:txBody>
          <a:bodyPr wrap="none" lIns="0" tIns="0" rIns="0" bIns="0" rtlCol="0" anchor="t"/>
          <a:lstStyle/>
          <a:p>
            <a:pPr marL="0" indent="0" algn="l">
              <a:lnSpc>
                <a:spcPts val="4450"/>
              </a:lnSpc>
              <a:buNone/>
            </a:pPr>
            <a:r>
              <a:rPr lang="en-US" sz="3550">
                <a:solidFill>
                  <a:srgbClr val="1B1B27"/>
                </a:solidFill>
                <a:latin typeface="Corben" pitchFamily="34" charset="0"/>
                <a:ea typeface="Corben" pitchFamily="34" charset="-122"/>
                <a:cs typeface="Corben" pitchFamily="34" charset="-120"/>
              </a:rPr>
              <a:t>Conclusion and Future Enhancements</a:t>
            </a:r>
            <a:endParaRPr lang="en-US" sz="3550"/>
          </a:p>
        </p:txBody>
      </p:sp>
      <p:sp>
        <p:nvSpPr>
          <p:cNvPr id="3" name="Shape 1"/>
          <p:cNvSpPr/>
          <p:nvPr/>
        </p:nvSpPr>
        <p:spPr>
          <a:xfrm>
            <a:off x="2110264" y="2218611"/>
            <a:ext cx="3379946" cy="182523"/>
          </a:xfrm>
          <a:prstGeom prst="roundRect">
            <a:avLst>
              <a:gd name="adj" fmla="val 42024"/>
            </a:avLst>
          </a:prstGeom>
          <a:solidFill>
            <a:srgbClr val="D2D9F9"/>
          </a:solidFill>
          <a:ln w="7620">
            <a:solidFill>
              <a:srgbClr val="B8BFDF"/>
            </a:solidFill>
            <a:prstDash val="solid"/>
          </a:ln>
        </p:spPr>
      </p:sp>
      <p:sp>
        <p:nvSpPr>
          <p:cNvPr id="4" name="Text 2"/>
          <p:cNvSpPr/>
          <p:nvPr/>
        </p:nvSpPr>
        <p:spPr>
          <a:xfrm>
            <a:off x="2292787" y="2536150"/>
            <a:ext cx="2307193" cy="285274"/>
          </a:xfrm>
          <a:prstGeom prst="rect">
            <a:avLst/>
          </a:prstGeom>
          <a:noFill/>
          <a:ln/>
        </p:spPr>
        <p:txBody>
          <a:bodyPr wrap="none" lIns="0" tIns="0" rIns="0" bIns="0" rtlCol="0" anchor="t"/>
          <a:lstStyle/>
          <a:p>
            <a:pPr marL="0" indent="0" algn="l">
              <a:lnSpc>
                <a:spcPts val="2200"/>
              </a:lnSpc>
              <a:buNone/>
            </a:pPr>
            <a:r>
              <a:rPr lang="en-US" sz="1750">
                <a:solidFill>
                  <a:srgbClr val="404155"/>
                </a:solidFill>
                <a:latin typeface="Corben" pitchFamily="34" charset="0"/>
                <a:ea typeface="Corben" pitchFamily="34" charset="-122"/>
                <a:cs typeface="Corben" pitchFamily="34" charset="-120"/>
              </a:rPr>
              <a:t>Short-Term Roadmap</a:t>
            </a:r>
            <a:endParaRPr lang="en-US" sz="1750"/>
          </a:p>
        </p:txBody>
      </p:sp>
      <p:sp>
        <p:nvSpPr>
          <p:cNvPr id="5" name="Text 3"/>
          <p:cNvSpPr/>
          <p:nvPr/>
        </p:nvSpPr>
        <p:spPr>
          <a:xfrm>
            <a:off x="2292787" y="2902387"/>
            <a:ext cx="3014901" cy="1016318"/>
          </a:xfrm>
          <a:prstGeom prst="rect">
            <a:avLst/>
          </a:prstGeom>
          <a:noFill/>
          <a:ln/>
        </p:spPr>
        <p:txBody>
          <a:bodyPr wrap="square" lIns="0" tIns="0" rIns="0" bIns="0" rtlCol="0" anchor="t"/>
          <a:lstStyle/>
          <a:p>
            <a:pPr marL="0" indent="0" algn="l">
              <a:lnSpc>
                <a:spcPts val="2000"/>
              </a:lnSpc>
              <a:buNone/>
            </a:pPr>
            <a:r>
              <a:rPr lang="en-US" sz="1400">
                <a:solidFill>
                  <a:srgbClr val="404155"/>
                </a:solidFill>
                <a:latin typeface="Nobile" pitchFamily="34" charset="0"/>
                <a:ea typeface="Nobile" pitchFamily="34" charset="-122"/>
                <a:cs typeface="Nobile" pitchFamily="34" charset="-120"/>
              </a:rPr>
              <a:t>Integrate cover-letter analysis, LinkedIn profile scoring, and batch processing for placement cells.</a:t>
            </a:r>
            <a:endParaRPr lang="en-US" sz="1400"/>
          </a:p>
        </p:txBody>
      </p:sp>
      <p:sp>
        <p:nvSpPr>
          <p:cNvPr id="6" name="Shape 4"/>
          <p:cNvSpPr/>
          <p:nvPr/>
        </p:nvSpPr>
        <p:spPr>
          <a:xfrm>
            <a:off x="5625227" y="1944648"/>
            <a:ext cx="3379946" cy="182523"/>
          </a:xfrm>
          <a:prstGeom prst="roundRect">
            <a:avLst>
              <a:gd name="adj" fmla="val 42024"/>
            </a:avLst>
          </a:prstGeom>
          <a:solidFill>
            <a:srgbClr val="D2D9F9"/>
          </a:solidFill>
          <a:ln w="7620">
            <a:solidFill>
              <a:srgbClr val="B8BFDF"/>
            </a:solidFill>
            <a:prstDash val="solid"/>
          </a:ln>
        </p:spPr>
      </p:sp>
      <p:sp>
        <p:nvSpPr>
          <p:cNvPr id="7" name="Text 5"/>
          <p:cNvSpPr/>
          <p:nvPr/>
        </p:nvSpPr>
        <p:spPr>
          <a:xfrm>
            <a:off x="5807750" y="2262188"/>
            <a:ext cx="2282785" cy="285274"/>
          </a:xfrm>
          <a:prstGeom prst="rect">
            <a:avLst/>
          </a:prstGeom>
          <a:noFill/>
          <a:ln/>
        </p:spPr>
        <p:txBody>
          <a:bodyPr wrap="none" lIns="0" tIns="0" rIns="0" bIns="0" rtlCol="0" anchor="t"/>
          <a:lstStyle/>
          <a:p>
            <a:pPr marL="0" indent="0" algn="l">
              <a:lnSpc>
                <a:spcPts val="2200"/>
              </a:lnSpc>
              <a:buNone/>
            </a:pPr>
            <a:r>
              <a:rPr lang="en-US" sz="1750">
                <a:solidFill>
                  <a:srgbClr val="404155"/>
                </a:solidFill>
                <a:latin typeface="Corben" pitchFamily="34" charset="0"/>
                <a:ea typeface="Corben" pitchFamily="34" charset="-122"/>
                <a:cs typeface="Corben" pitchFamily="34" charset="-120"/>
              </a:rPr>
              <a:t>Medium-Term Goals</a:t>
            </a:r>
            <a:endParaRPr lang="en-US" sz="1750"/>
          </a:p>
        </p:txBody>
      </p:sp>
      <p:sp>
        <p:nvSpPr>
          <p:cNvPr id="8" name="Text 6"/>
          <p:cNvSpPr/>
          <p:nvPr/>
        </p:nvSpPr>
        <p:spPr>
          <a:xfrm>
            <a:off x="5807750" y="2628424"/>
            <a:ext cx="3014901" cy="1016318"/>
          </a:xfrm>
          <a:prstGeom prst="rect">
            <a:avLst/>
          </a:prstGeom>
          <a:noFill/>
          <a:ln/>
        </p:spPr>
        <p:txBody>
          <a:bodyPr wrap="square" lIns="0" tIns="0" rIns="0" bIns="0" rtlCol="0" anchor="t"/>
          <a:lstStyle/>
          <a:p>
            <a:pPr marL="0" indent="0" algn="l">
              <a:lnSpc>
                <a:spcPts val="2000"/>
              </a:lnSpc>
              <a:buNone/>
            </a:pPr>
            <a:r>
              <a:rPr lang="en-US" sz="1400">
                <a:solidFill>
                  <a:srgbClr val="404155"/>
                </a:solidFill>
                <a:latin typeface="Nobile" pitchFamily="34" charset="0"/>
                <a:ea typeface="Nobile" pitchFamily="34" charset="-122"/>
                <a:cs typeface="Nobile" pitchFamily="34" charset="-120"/>
              </a:rPr>
              <a:t>Refine models with larger Indian datasets, add role-specific ontologies, and provide API endpoints for partner platforms.</a:t>
            </a:r>
            <a:endParaRPr lang="en-US" sz="1400"/>
          </a:p>
        </p:txBody>
      </p:sp>
      <p:sp>
        <p:nvSpPr>
          <p:cNvPr id="9" name="Shape 7"/>
          <p:cNvSpPr/>
          <p:nvPr/>
        </p:nvSpPr>
        <p:spPr>
          <a:xfrm>
            <a:off x="9140190" y="1670804"/>
            <a:ext cx="3379946" cy="182523"/>
          </a:xfrm>
          <a:prstGeom prst="roundRect">
            <a:avLst>
              <a:gd name="adj" fmla="val 42024"/>
            </a:avLst>
          </a:prstGeom>
          <a:solidFill>
            <a:srgbClr val="D2D9F9"/>
          </a:solidFill>
          <a:ln w="7620">
            <a:solidFill>
              <a:srgbClr val="B8BFDF"/>
            </a:solidFill>
            <a:prstDash val="solid"/>
          </a:ln>
        </p:spPr>
      </p:sp>
      <p:sp>
        <p:nvSpPr>
          <p:cNvPr id="10" name="Text 8"/>
          <p:cNvSpPr/>
          <p:nvPr/>
        </p:nvSpPr>
        <p:spPr>
          <a:xfrm>
            <a:off x="9322713" y="1988344"/>
            <a:ext cx="2284095" cy="285274"/>
          </a:xfrm>
          <a:prstGeom prst="rect">
            <a:avLst/>
          </a:prstGeom>
          <a:noFill/>
          <a:ln/>
        </p:spPr>
        <p:txBody>
          <a:bodyPr wrap="none" lIns="0" tIns="0" rIns="0" bIns="0" rtlCol="0" anchor="t"/>
          <a:lstStyle/>
          <a:p>
            <a:pPr marL="0" indent="0" algn="l">
              <a:lnSpc>
                <a:spcPts val="2200"/>
              </a:lnSpc>
              <a:buNone/>
            </a:pPr>
            <a:r>
              <a:rPr lang="en-US" sz="1750">
                <a:solidFill>
                  <a:srgbClr val="404155"/>
                </a:solidFill>
                <a:latin typeface="Corben" pitchFamily="34" charset="0"/>
                <a:ea typeface="Corben" pitchFamily="34" charset="-122"/>
                <a:cs typeface="Corben" pitchFamily="34" charset="-120"/>
              </a:rPr>
              <a:t>Call for Collaboration</a:t>
            </a:r>
            <a:endParaRPr lang="en-US" sz="1750"/>
          </a:p>
        </p:txBody>
      </p:sp>
      <p:sp>
        <p:nvSpPr>
          <p:cNvPr id="11" name="Text 9"/>
          <p:cNvSpPr/>
          <p:nvPr/>
        </p:nvSpPr>
        <p:spPr>
          <a:xfrm>
            <a:off x="9322713" y="2354580"/>
            <a:ext cx="3014901" cy="1270397"/>
          </a:xfrm>
          <a:prstGeom prst="rect">
            <a:avLst/>
          </a:prstGeom>
          <a:noFill/>
          <a:ln/>
        </p:spPr>
        <p:txBody>
          <a:bodyPr wrap="square" lIns="0" tIns="0" rIns="0" bIns="0" rtlCol="0" anchor="t"/>
          <a:lstStyle/>
          <a:p>
            <a:pPr marL="0" indent="0" algn="l">
              <a:lnSpc>
                <a:spcPts val="2000"/>
              </a:lnSpc>
              <a:buNone/>
            </a:pPr>
            <a:r>
              <a:rPr lang="en-US" sz="1400">
                <a:solidFill>
                  <a:srgbClr val="404155"/>
                </a:solidFill>
                <a:latin typeface="Nobile" pitchFamily="34" charset="0"/>
                <a:ea typeface="Nobile" pitchFamily="34" charset="-122"/>
                <a:cs typeface="Nobile" pitchFamily="34" charset="-120"/>
              </a:rPr>
              <a:t>Open invitation to engineers and researchers to contribute via the GitHub repository for feature development, dataset curation, and evaluation.</a:t>
            </a:r>
            <a:endParaRPr lang="en-US" sz="1400"/>
          </a:p>
        </p:txBody>
      </p:sp>
      <p:sp>
        <p:nvSpPr>
          <p:cNvPr id="12" name="Text 10"/>
          <p:cNvSpPr/>
          <p:nvPr/>
        </p:nvSpPr>
        <p:spPr>
          <a:xfrm>
            <a:off x="2110264" y="4253151"/>
            <a:ext cx="10409873" cy="508159"/>
          </a:xfrm>
          <a:prstGeom prst="rect">
            <a:avLst/>
          </a:prstGeom>
          <a:noFill/>
          <a:ln/>
        </p:spPr>
        <p:txBody>
          <a:bodyPr wrap="square" lIns="0" tIns="0" rIns="0" bIns="0" rtlCol="0" anchor="t"/>
          <a:lstStyle/>
          <a:p>
            <a:pPr marL="0" indent="0" algn="l">
              <a:lnSpc>
                <a:spcPts val="2000"/>
              </a:lnSpc>
              <a:buNone/>
            </a:pPr>
            <a:endParaRPr lang="en-US" sz="1400"/>
          </a:p>
        </p:txBody>
      </p:sp>
      <p:sp>
        <p:nvSpPr>
          <p:cNvPr id="13" name="Text 11"/>
          <p:cNvSpPr/>
          <p:nvPr/>
        </p:nvSpPr>
        <p:spPr>
          <a:xfrm>
            <a:off x="2110264" y="4913233"/>
            <a:ext cx="10409873" cy="508159"/>
          </a:xfrm>
          <a:prstGeom prst="rect">
            <a:avLst/>
          </a:prstGeom>
          <a:noFill/>
          <a:ln/>
        </p:spPr>
        <p:txBody>
          <a:bodyPr wrap="square" lIns="0" tIns="0" rIns="0" bIns="0" rtlCol="0" anchor="t"/>
          <a:lstStyle/>
          <a:p>
            <a:pPr marL="0" indent="0" algn="l">
              <a:lnSpc>
                <a:spcPts val="2000"/>
              </a:lnSpc>
              <a:buNone/>
            </a:pPr>
            <a:r>
              <a:rPr lang="en-US" sz="1400">
                <a:solidFill>
                  <a:srgbClr val="404155"/>
                </a:solidFill>
                <a:latin typeface="Nobile" pitchFamily="34" charset="0"/>
                <a:ea typeface="Nobile" pitchFamily="34" charset="-122"/>
                <a:cs typeface="Nobile" pitchFamily="34" charset="-120"/>
              </a:rPr>
              <a:t>Explore the project, contribute code, and help build a tool that levels the playing field for internship candidates across India.</a:t>
            </a:r>
            <a:endParaRPr lang="en-US" sz="1400"/>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CADA39A0-2CBB-22DA-2AC2-3413FE057F46}"/>
                  </a:ext>
                </a:extLst>
              </p14:cNvPr>
              <p14:cNvContentPartPr/>
              <p14:nvPr/>
            </p14:nvContentPartPr>
            <p14:xfrm>
              <a:off x="12815679" y="7823727"/>
              <a:ext cx="1697506" cy="296298"/>
            </p14:xfrm>
          </p:contentPart>
        </mc:Choice>
        <mc:Fallback xmlns="">
          <p:pic>
            <p:nvPicPr>
              <p:cNvPr id="15" name="Ink 14">
                <a:extLst>
                  <a:ext uri="{FF2B5EF4-FFF2-40B4-BE49-F238E27FC236}">
                    <a16:creationId xmlns:a16="http://schemas.microsoft.com/office/drawing/2014/main" id="{CADA39A0-2CBB-22DA-2AC2-3413FE057F46}"/>
                  </a:ext>
                </a:extLst>
              </p:cNvPr>
              <p:cNvPicPr/>
              <p:nvPr/>
            </p:nvPicPr>
            <p:blipFill>
              <a:blip r:embed="rId5"/>
              <a:stretch>
                <a:fillRect/>
              </a:stretch>
            </p:blipFill>
            <p:spPr>
              <a:xfrm>
                <a:off x="12752702" y="7760800"/>
                <a:ext cx="1823101" cy="421793"/>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21412" y="1077397"/>
            <a:ext cx="12987576" cy="1466850"/>
          </a:xfrm>
          <a:prstGeom prst="rect">
            <a:avLst/>
          </a:prstGeom>
          <a:noFill/>
          <a:ln/>
        </p:spPr>
        <p:txBody>
          <a:bodyPr wrap="square" lIns="0" tIns="0" rIns="0" bIns="0" rtlCol="0" anchor="t"/>
          <a:lstStyle/>
          <a:p>
            <a:pPr marL="0" indent="0" algn="l">
              <a:lnSpc>
                <a:spcPts val="5750"/>
              </a:lnSpc>
              <a:buNone/>
            </a:pPr>
            <a:r>
              <a:rPr lang="en-US" sz="4600">
                <a:solidFill>
                  <a:srgbClr val="1B1B27"/>
                </a:solidFill>
                <a:latin typeface="Corben" pitchFamily="34" charset="0"/>
                <a:ea typeface="Corben" pitchFamily="34" charset="-122"/>
                <a:cs typeface="Corben" pitchFamily="34" charset="-120"/>
              </a:rPr>
              <a:t>Introduction: The Challenge of Modern Job Applications</a:t>
            </a:r>
            <a:endParaRPr lang="en-US" sz="4600"/>
          </a:p>
        </p:txBody>
      </p:sp>
      <p:pic>
        <p:nvPicPr>
          <p:cNvPr id="3" name="Image 0" descr="preencoded.png"/>
          <p:cNvPicPr>
            <a:picLocks noChangeAspect="1"/>
          </p:cNvPicPr>
          <p:nvPr/>
        </p:nvPicPr>
        <p:blipFill>
          <a:blip r:embed="rId3"/>
          <a:stretch>
            <a:fillRect/>
          </a:stretch>
        </p:blipFill>
        <p:spPr>
          <a:xfrm>
            <a:off x="821412" y="2990493"/>
            <a:ext cx="1201460" cy="742474"/>
          </a:xfrm>
          <a:prstGeom prst="rect">
            <a:avLst/>
          </a:prstGeom>
        </p:spPr>
      </p:pic>
      <p:sp>
        <p:nvSpPr>
          <p:cNvPr id="4" name="Text 1"/>
          <p:cNvSpPr/>
          <p:nvPr/>
        </p:nvSpPr>
        <p:spPr>
          <a:xfrm>
            <a:off x="2301716" y="2990493"/>
            <a:ext cx="2662952" cy="366713"/>
          </a:xfrm>
          <a:prstGeom prst="rect">
            <a:avLst/>
          </a:prstGeom>
          <a:noFill/>
          <a:ln/>
        </p:spPr>
        <p:txBody>
          <a:bodyPr wrap="none" lIns="0" tIns="0" rIns="0" bIns="0" rtlCol="0" anchor="t"/>
          <a:lstStyle/>
          <a:p>
            <a:pPr marL="0" indent="0" algn="l">
              <a:lnSpc>
                <a:spcPts val="2850"/>
              </a:lnSpc>
              <a:buNone/>
            </a:pPr>
            <a:r>
              <a:rPr lang="en-US" sz="2300">
                <a:solidFill>
                  <a:srgbClr val="404155"/>
                </a:solidFill>
                <a:latin typeface="Corben" pitchFamily="34" charset="0"/>
                <a:ea typeface="Corben" pitchFamily="34" charset="-122"/>
                <a:cs typeface="Corben" pitchFamily="34" charset="-120"/>
              </a:rPr>
              <a:t>Why ATS Matters</a:t>
            </a:r>
            <a:endParaRPr lang="en-US" sz="2300"/>
          </a:p>
        </p:txBody>
      </p:sp>
      <p:sp>
        <p:nvSpPr>
          <p:cNvPr id="5" name="Text 2"/>
          <p:cNvSpPr/>
          <p:nvPr/>
        </p:nvSpPr>
        <p:spPr>
          <a:xfrm>
            <a:off x="2301716" y="3491032"/>
            <a:ext cx="2662952" cy="3661172"/>
          </a:xfrm>
          <a:prstGeom prst="rect">
            <a:avLst/>
          </a:prstGeom>
          <a:noFill/>
          <a:ln/>
        </p:spPr>
        <p:txBody>
          <a:bodyPr wrap="square" lIns="0" tIns="0" rIns="0" bIns="0" rtlCol="0" anchor="t"/>
          <a:lstStyle/>
          <a:p>
            <a:pPr marL="0" indent="0" algn="l">
              <a:lnSpc>
                <a:spcPts val="2850"/>
              </a:lnSpc>
              <a:buNone/>
            </a:pPr>
            <a:r>
              <a:rPr lang="en-US" sz="1800">
                <a:solidFill>
                  <a:srgbClr val="404155"/>
                </a:solidFill>
                <a:latin typeface="Nobile" pitchFamily="34" charset="0"/>
                <a:ea typeface="Nobile" pitchFamily="34" charset="-122"/>
                <a:cs typeface="Nobile" pitchFamily="34" charset="-120"/>
              </a:rPr>
              <a:t>Over 75% of resumes never reach human recruiters due to automated filtering. ATS evaluates keywords, formatting, and relevance — often eliminating qualified candidates for small formatting issues.</a:t>
            </a:r>
            <a:endParaRPr lang="en-US" sz="1800"/>
          </a:p>
        </p:txBody>
      </p:sp>
      <p:pic>
        <p:nvPicPr>
          <p:cNvPr id="6" name="Image 1" descr="preencoded.png"/>
          <p:cNvPicPr>
            <a:picLocks noChangeAspect="1"/>
          </p:cNvPicPr>
          <p:nvPr/>
        </p:nvPicPr>
        <p:blipFill>
          <a:blip r:embed="rId4"/>
          <a:stretch>
            <a:fillRect/>
          </a:stretch>
        </p:blipFill>
        <p:spPr>
          <a:xfrm>
            <a:off x="5243513" y="2990493"/>
            <a:ext cx="1201460" cy="742474"/>
          </a:xfrm>
          <a:prstGeom prst="rect">
            <a:avLst/>
          </a:prstGeom>
        </p:spPr>
      </p:pic>
      <p:sp>
        <p:nvSpPr>
          <p:cNvPr id="7" name="Text 3"/>
          <p:cNvSpPr/>
          <p:nvPr/>
        </p:nvSpPr>
        <p:spPr>
          <a:xfrm>
            <a:off x="6723817" y="2990493"/>
            <a:ext cx="2662952" cy="733425"/>
          </a:xfrm>
          <a:prstGeom prst="rect">
            <a:avLst/>
          </a:prstGeom>
          <a:noFill/>
          <a:ln/>
        </p:spPr>
        <p:txBody>
          <a:bodyPr wrap="square" lIns="0" tIns="0" rIns="0" bIns="0" rtlCol="0" anchor="t"/>
          <a:lstStyle/>
          <a:p>
            <a:pPr marL="0" indent="0" algn="l">
              <a:lnSpc>
                <a:spcPts val="2850"/>
              </a:lnSpc>
              <a:buNone/>
            </a:pPr>
            <a:r>
              <a:rPr lang="en-US" sz="2300">
                <a:solidFill>
                  <a:srgbClr val="404155"/>
                </a:solidFill>
                <a:latin typeface="Corben" pitchFamily="34" charset="0"/>
                <a:ea typeface="Corben" pitchFamily="34" charset="-122"/>
                <a:cs typeface="Corben" pitchFamily="34" charset="-120"/>
              </a:rPr>
              <a:t>Candidate Pain Points</a:t>
            </a:r>
            <a:endParaRPr lang="en-US" sz="2300"/>
          </a:p>
        </p:txBody>
      </p:sp>
      <p:sp>
        <p:nvSpPr>
          <p:cNvPr id="8" name="Text 4"/>
          <p:cNvSpPr/>
          <p:nvPr/>
        </p:nvSpPr>
        <p:spPr>
          <a:xfrm>
            <a:off x="6723817" y="3857744"/>
            <a:ext cx="2662952" cy="2928938"/>
          </a:xfrm>
          <a:prstGeom prst="rect">
            <a:avLst/>
          </a:prstGeom>
          <a:noFill/>
          <a:ln/>
        </p:spPr>
        <p:txBody>
          <a:bodyPr wrap="square" lIns="0" tIns="0" rIns="0" bIns="0" rtlCol="0" anchor="t"/>
          <a:lstStyle/>
          <a:p>
            <a:pPr marL="0" indent="0" algn="l">
              <a:lnSpc>
                <a:spcPts val="2850"/>
              </a:lnSpc>
              <a:buNone/>
            </a:pPr>
            <a:r>
              <a:rPr lang="en-US" sz="1800">
                <a:solidFill>
                  <a:srgbClr val="404155"/>
                </a:solidFill>
                <a:latin typeface="Nobile" pitchFamily="34" charset="0"/>
                <a:ea typeface="Nobile" pitchFamily="34" charset="-122"/>
                <a:cs typeface="Nobile" pitchFamily="34" charset="-120"/>
              </a:rPr>
              <a:t>Candidates struggle to know which keywords to prioritise and how to format resumes for machine parsing. A clear, automated guide reduces guesswork and boosts confidence.</a:t>
            </a:r>
            <a:endParaRPr lang="en-US" sz="1800"/>
          </a:p>
        </p:txBody>
      </p:sp>
      <p:pic>
        <p:nvPicPr>
          <p:cNvPr id="9" name="Image 2" descr="preencoded.png"/>
          <p:cNvPicPr>
            <a:picLocks noChangeAspect="1"/>
          </p:cNvPicPr>
          <p:nvPr/>
        </p:nvPicPr>
        <p:blipFill>
          <a:blip r:embed="rId5"/>
          <a:stretch>
            <a:fillRect/>
          </a:stretch>
        </p:blipFill>
        <p:spPr>
          <a:xfrm>
            <a:off x="9665613" y="2990493"/>
            <a:ext cx="1201460" cy="742474"/>
          </a:xfrm>
          <a:prstGeom prst="rect">
            <a:avLst/>
          </a:prstGeom>
        </p:spPr>
      </p:pic>
      <p:sp>
        <p:nvSpPr>
          <p:cNvPr id="10" name="Text 5"/>
          <p:cNvSpPr/>
          <p:nvPr/>
        </p:nvSpPr>
        <p:spPr>
          <a:xfrm>
            <a:off x="11145917" y="2990493"/>
            <a:ext cx="2662952" cy="733425"/>
          </a:xfrm>
          <a:prstGeom prst="rect">
            <a:avLst/>
          </a:prstGeom>
          <a:noFill/>
          <a:ln/>
        </p:spPr>
        <p:txBody>
          <a:bodyPr wrap="square" lIns="0" tIns="0" rIns="0" bIns="0" rtlCol="0" anchor="t"/>
          <a:lstStyle/>
          <a:p>
            <a:pPr marL="0" indent="0" algn="l">
              <a:lnSpc>
                <a:spcPts val="2850"/>
              </a:lnSpc>
              <a:buNone/>
            </a:pPr>
            <a:r>
              <a:rPr lang="en-US" sz="2300">
                <a:solidFill>
                  <a:srgbClr val="404155"/>
                </a:solidFill>
                <a:latin typeface="Corben" pitchFamily="34" charset="0"/>
                <a:ea typeface="Corben" pitchFamily="34" charset="-122"/>
                <a:cs typeface="Corben" pitchFamily="34" charset="-120"/>
              </a:rPr>
              <a:t>Recruiter Workflow</a:t>
            </a:r>
            <a:endParaRPr lang="en-US" sz="2300"/>
          </a:p>
        </p:txBody>
      </p:sp>
      <p:sp>
        <p:nvSpPr>
          <p:cNvPr id="11" name="Text 6"/>
          <p:cNvSpPr/>
          <p:nvPr/>
        </p:nvSpPr>
        <p:spPr>
          <a:xfrm>
            <a:off x="11145917" y="3857744"/>
            <a:ext cx="2662952" cy="2196703"/>
          </a:xfrm>
          <a:prstGeom prst="rect">
            <a:avLst/>
          </a:prstGeom>
          <a:noFill/>
          <a:ln/>
        </p:spPr>
        <p:txBody>
          <a:bodyPr wrap="square" lIns="0" tIns="0" rIns="0" bIns="0" rtlCol="0" anchor="t"/>
          <a:lstStyle/>
          <a:p>
            <a:pPr marL="0" indent="0" algn="l">
              <a:lnSpc>
                <a:spcPts val="2850"/>
              </a:lnSpc>
              <a:buNone/>
            </a:pPr>
            <a:r>
              <a:rPr lang="en-US" sz="1800">
                <a:solidFill>
                  <a:srgbClr val="404155"/>
                </a:solidFill>
                <a:latin typeface="Nobile" pitchFamily="34" charset="0"/>
                <a:ea typeface="Nobile" pitchFamily="34" charset="-122"/>
                <a:cs typeface="Nobile" pitchFamily="34" charset="-120"/>
              </a:rPr>
              <a:t>Recruiters need faster pre-screening without sacrificing quality. Smart tooling improves match rates and speeds up hiring cycles.</a:t>
            </a:r>
            <a:endParaRPr lang="en-US" sz="1800"/>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F906A5F5-FC9E-9E9D-3008-A6BDF7DF9D79}"/>
                  </a:ext>
                </a:extLst>
              </p14:cNvPr>
              <p14:cNvContentPartPr/>
              <p14:nvPr/>
            </p14:nvContentPartPr>
            <p14:xfrm>
              <a:off x="12847416" y="7789755"/>
              <a:ext cx="1607666" cy="278059"/>
            </p14:xfrm>
          </p:contentPart>
        </mc:Choice>
        <mc:Fallback xmlns="">
          <p:pic>
            <p:nvPicPr>
              <p:cNvPr id="18" name="Ink 17">
                <a:extLst>
                  <a:ext uri="{FF2B5EF4-FFF2-40B4-BE49-F238E27FC236}">
                    <a16:creationId xmlns:a16="http://schemas.microsoft.com/office/drawing/2014/main" id="{F906A5F5-FC9E-9E9D-3008-A6BDF7DF9D79}"/>
                  </a:ext>
                </a:extLst>
              </p:cNvPr>
              <p:cNvPicPr/>
              <p:nvPr/>
            </p:nvPicPr>
            <p:blipFill>
              <a:blip r:embed="rId7"/>
              <a:stretch>
                <a:fillRect/>
              </a:stretch>
            </p:blipFill>
            <p:spPr>
              <a:xfrm>
                <a:off x="12784434" y="7726886"/>
                <a:ext cx="1733271" cy="40343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B29B8B41-6B3D-852E-C894-B51D86A0629D}"/>
                  </a:ext>
                </a:extLst>
              </p14:cNvPr>
              <p14:cNvContentPartPr/>
              <p14:nvPr/>
            </p14:nvContentPartPr>
            <p14:xfrm>
              <a:off x="14216402" y="8034752"/>
              <a:ext cx="209018" cy="49626"/>
            </p14:xfrm>
          </p:contentPart>
        </mc:Choice>
        <mc:Fallback xmlns="">
          <p:pic>
            <p:nvPicPr>
              <p:cNvPr id="19" name="Ink 18">
                <a:extLst>
                  <a:ext uri="{FF2B5EF4-FFF2-40B4-BE49-F238E27FC236}">
                    <a16:creationId xmlns:a16="http://schemas.microsoft.com/office/drawing/2014/main" id="{B29B8B41-6B3D-852E-C894-B51D86A0629D}"/>
                  </a:ext>
                </a:extLst>
              </p:cNvPr>
              <p:cNvPicPr/>
              <p:nvPr/>
            </p:nvPicPr>
            <p:blipFill>
              <a:blip r:embed="rId9"/>
              <a:stretch>
                <a:fillRect/>
              </a:stretch>
            </p:blipFill>
            <p:spPr>
              <a:xfrm>
                <a:off x="14153445" y="7972273"/>
                <a:ext cx="334573" cy="174227"/>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925717" y="839986"/>
            <a:ext cx="10736223" cy="590907"/>
          </a:xfrm>
          <a:prstGeom prst="rect">
            <a:avLst/>
          </a:prstGeom>
          <a:noFill/>
          <a:ln/>
        </p:spPr>
        <p:txBody>
          <a:bodyPr wrap="none" lIns="0" tIns="0" rIns="0" bIns="0" rtlCol="0" anchor="t"/>
          <a:lstStyle/>
          <a:p>
            <a:pPr marL="0" indent="0" algn="l">
              <a:lnSpc>
                <a:spcPts val="4650"/>
              </a:lnSpc>
              <a:buNone/>
            </a:pPr>
            <a:r>
              <a:rPr lang="en-US" sz="3700">
                <a:solidFill>
                  <a:srgbClr val="1B1B27"/>
                </a:solidFill>
                <a:latin typeface="Corben" pitchFamily="34" charset="0"/>
                <a:ea typeface="Corben" pitchFamily="34" charset="-122"/>
                <a:cs typeface="Corben" pitchFamily="34" charset="-120"/>
              </a:rPr>
              <a:t>What is Resume-Analyzer‑ATS‑Score‑Predictor?</a:t>
            </a:r>
            <a:endParaRPr lang="en-US" sz="3700"/>
          </a:p>
        </p:txBody>
      </p:sp>
      <p:sp>
        <p:nvSpPr>
          <p:cNvPr id="3" name="Text 1"/>
          <p:cNvSpPr/>
          <p:nvPr/>
        </p:nvSpPr>
        <p:spPr>
          <a:xfrm>
            <a:off x="1925717" y="1778318"/>
            <a:ext cx="6282809" cy="1602343"/>
          </a:xfrm>
          <a:prstGeom prst="rect">
            <a:avLst/>
          </a:prstGeom>
          <a:noFill/>
          <a:ln/>
        </p:spPr>
        <p:txBody>
          <a:bodyPr wrap="square" lIns="0" tIns="0" rIns="0" bIns="0" rtlCol="0" anchor="t"/>
          <a:lstStyle/>
          <a:p>
            <a:pPr marL="0" indent="0" algn="l">
              <a:lnSpc>
                <a:spcPts val="2100"/>
              </a:lnSpc>
              <a:buNone/>
            </a:pPr>
            <a:r>
              <a:rPr lang="en-US" sz="1450">
                <a:solidFill>
                  <a:srgbClr val="404155"/>
                </a:solidFill>
                <a:latin typeface="Nobile" pitchFamily="34" charset="0"/>
                <a:ea typeface="Nobile" pitchFamily="34" charset="-122"/>
                <a:cs typeface="Nobile" pitchFamily="34" charset="-120"/>
              </a:rPr>
              <a:t>The Resume-Analyzer is an AI-powered assistant that predicts an ATS compatibility score (0–100) and offers targeted recommendations. It ingests resumes and job descriptions, extracts meaningful entities (skills, roles, education), identifies gaps, and proposes edits that increase keyword alignment and readability for parsers.</a:t>
            </a:r>
            <a:endParaRPr lang="en-US" sz="1450"/>
          </a:p>
        </p:txBody>
      </p:sp>
      <p:sp>
        <p:nvSpPr>
          <p:cNvPr id="4" name="Text 2"/>
          <p:cNvSpPr/>
          <p:nvPr/>
        </p:nvSpPr>
        <p:spPr>
          <a:xfrm>
            <a:off x="1925717" y="3510915"/>
            <a:ext cx="6282809" cy="801485"/>
          </a:xfrm>
          <a:prstGeom prst="rect">
            <a:avLst/>
          </a:prstGeom>
          <a:noFill/>
          <a:ln/>
        </p:spPr>
        <p:txBody>
          <a:bodyPr wrap="square" lIns="0" tIns="0" rIns="0" bIns="0" rtlCol="0" anchor="t"/>
          <a:lstStyle/>
          <a:p>
            <a:pPr marL="342900" indent="-342900" algn="l">
              <a:lnSpc>
                <a:spcPts val="2100"/>
              </a:lnSpc>
              <a:buSzPct val="100000"/>
              <a:buChar char="•"/>
            </a:pPr>
            <a:r>
              <a:rPr lang="en-US" sz="1450">
                <a:solidFill>
                  <a:srgbClr val="404155"/>
                </a:solidFill>
                <a:latin typeface="Nobile" pitchFamily="34" charset="0"/>
                <a:ea typeface="Nobile" pitchFamily="34" charset="-122"/>
                <a:cs typeface="Nobile" pitchFamily="34" charset="-120"/>
              </a:rPr>
              <a:t>Predictive scoring with explainable features</a:t>
            </a:r>
            <a:endParaRPr lang="en-US" sz="1450"/>
          </a:p>
          <a:p>
            <a:pPr marL="342900" indent="-342900" algn="l">
              <a:lnSpc>
                <a:spcPts val="2100"/>
              </a:lnSpc>
              <a:buSzPct val="100000"/>
              <a:buChar char="•"/>
            </a:pPr>
            <a:r>
              <a:rPr lang="en-US" sz="1450">
                <a:solidFill>
                  <a:srgbClr val="404155"/>
                </a:solidFill>
                <a:latin typeface="Nobile" pitchFamily="34" charset="0"/>
                <a:ea typeface="Nobile" pitchFamily="34" charset="-122"/>
                <a:cs typeface="Nobile" pitchFamily="34" charset="-120"/>
              </a:rPr>
              <a:t>Actionable, prioritised suggestions</a:t>
            </a:r>
            <a:endParaRPr lang="en-US" sz="1450"/>
          </a:p>
          <a:p>
            <a:pPr marL="342900" indent="-342900" algn="l">
              <a:lnSpc>
                <a:spcPts val="2100"/>
              </a:lnSpc>
              <a:buSzPct val="100000"/>
              <a:buChar char="•"/>
            </a:pPr>
            <a:r>
              <a:rPr lang="en-US" sz="1450">
                <a:solidFill>
                  <a:srgbClr val="404155"/>
                </a:solidFill>
                <a:latin typeface="Nobile" pitchFamily="34" charset="0"/>
                <a:ea typeface="Nobile" pitchFamily="34" charset="-122"/>
                <a:cs typeface="Nobile" pitchFamily="34" charset="-120"/>
              </a:rPr>
              <a:t>Support for DOCX, PDF, and TXT uploads</a:t>
            </a:r>
            <a:endParaRPr lang="en-US" sz="1450"/>
          </a:p>
        </p:txBody>
      </p:sp>
      <p:pic>
        <p:nvPicPr>
          <p:cNvPr id="5" name="Image 0" descr="preencoded.png"/>
          <p:cNvPicPr>
            <a:picLocks noChangeAspect="1"/>
          </p:cNvPicPr>
          <p:nvPr/>
        </p:nvPicPr>
        <p:blipFill>
          <a:blip r:embed="rId3"/>
          <a:stretch>
            <a:fillRect/>
          </a:stretch>
        </p:blipFill>
        <p:spPr>
          <a:xfrm>
            <a:off x="8677394" y="1810941"/>
            <a:ext cx="4034790" cy="4034790"/>
          </a:xfrm>
          <a:prstGeom prst="rect">
            <a:avLst/>
          </a:prstGeom>
        </p:spPr>
      </p:pic>
      <p:sp>
        <p:nvSpPr>
          <p:cNvPr id="6" name="Shape 3"/>
          <p:cNvSpPr/>
          <p:nvPr/>
        </p:nvSpPr>
        <p:spPr>
          <a:xfrm>
            <a:off x="8677394" y="5907719"/>
            <a:ext cx="4034790" cy="1218009"/>
          </a:xfrm>
          <a:prstGeom prst="roundRect">
            <a:avLst>
              <a:gd name="adj" fmla="val 6521"/>
            </a:avLst>
          </a:prstGeom>
          <a:solidFill>
            <a:srgbClr val="BBC6F7"/>
          </a:solidFill>
          <a:ln/>
        </p:spPr>
      </p:sp>
      <p:pic>
        <p:nvPicPr>
          <p:cNvPr id="7" name="Image 1" descr="preencoded.png"/>
          <p:cNvPicPr>
            <a:picLocks noChangeAspect="1"/>
          </p:cNvPicPr>
          <p:nvPr/>
        </p:nvPicPr>
        <p:blipFill>
          <a:blip r:embed="rId4"/>
          <a:stretch>
            <a:fillRect/>
          </a:stretch>
        </p:blipFill>
        <p:spPr>
          <a:xfrm>
            <a:off x="8866465" y="6161441"/>
            <a:ext cx="236339" cy="189071"/>
          </a:xfrm>
          <a:prstGeom prst="rect">
            <a:avLst/>
          </a:prstGeom>
        </p:spPr>
      </p:pic>
      <p:sp>
        <p:nvSpPr>
          <p:cNvPr id="8" name="Text 4"/>
          <p:cNvSpPr/>
          <p:nvPr/>
        </p:nvSpPr>
        <p:spPr>
          <a:xfrm>
            <a:off x="9291876" y="6099767"/>
            <a:ext cx="3231237" cy="801172"/>
          </a:xfrm>
          <a:prstGeom prst="rect">
            <a:avLst/>
          </a:prstGeom>
          <a:noFill/>
          <a:ln/>
        </p:spPr>
        <p:txBody>
          <a:bodyPr wrap="square" lIns="0" tIns="0" rIns="0" bIns="0" rtlCol="0" anchor="t"/>
          <a:lstStyle/>
          <a:p>
            <a:pPr marL="0" indent="0" algn="l">
              <a:lnSpc>
                <a:spcPts val="2100"/>
              </a:lnSpc>
              <a:buNone/>
            </a:pPr>
            <a:r>
              <a:rPr lang="en-US" sz="1450">
                <a:solidFill>
                  <a:srgbClr val="000000"/>
                </a:solidFill>
                <a:latin typeface="Nobile" pitchFamily="34" charset="0"/>
                <a:ea typeface="Nobile" pitchFamily="34" charset="-122"/>
                <a:cs typeface="Nobile" pitchFamily="34" charset="-120"/>
              </a:rPr>
              <a:t>Focus: practical, explainable, and developer-friendly for internship-level contribution.</a:t>
            </a:r>
            <a:endParaRPr lang="en-US" sz="1450"/>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21AB84F-FEE4-60B5-D218-2858B1287E1F}"/>
                  </a:ext>
                </a:extLst>
              </p14:cNvPr>
              <p14:cNvContentPartPr/>
              <p14:nvPr/>
            </p14:nvContentPartPr>
            <p14:xfrm>
              <a:off x="12920764" y="7759652"/>
              <a:ext cx="1556725" cy="339018"/>
            </p14:xfrm>
          </p:contentPart>
        </mc:Choice>
        <mc:Fallback xmlns="">
          <p:pic>
            <p:nvPicPr>
              <p:cNvPr id="9" name="Ink 8">
                <a:extLst>
                  <a:ext uri="{FF2B5EF4-FFF2-40B4-BE49-F238E27FC236}">
                    <a16:creationId xmlns:a16="http://schemas.microsoft.com/office/drawing/2014/main" id="{521AB84F-FEE4-60B5-D218-2858B1287E1F}"/>
                  </a:ext>
                </a:extLst>
              </p:cNvPr>
              <p:cNvPicPr/>
              <p:nvPr/>
            </p:nvPicPr>
            <p:blipFill>
              <a:blip r:embed="rId6"/>
              <a:stretch>
                <a:fillRect/>
              </a:stretch>
            </p:blipFill>
            <p:spPr>
              <a:xfrm>
                <a:off x="12857775" y="7696738"/>
                <a:ext cx="1682343" cy="464487"/>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318736"/>
            <a:ext cx="9720024" cy="771525"/>
          </a:xfrm>
          <a:prstGeom prst="rect">
            <a:avLst/>
          </a:prstGeom>
          <a:noFill/>
          <a:ln/>
        </p:spPr>
        <p:txBody>
          <a:bodyPr wrap="none" lIns="0" tIns="0" rIns="0" bIns="0" rtlCol="0" anchor="t"/>
          <a:lstStyle/>
          <a:p>
            <a:pPr marL="0" indent="0" algn="l">
              <a:lnSpc>
                <a:spcPts val="6050"/>
              </a:lnSpc>
              <a:buNone/>
            </a:pPr>
            <a:r>
              <a:rPr lang="en-US" sz="4850">
                <a:solidFill>
                  <a:srgbClr val="1B1B27"/>
                </a:solidFill>
                <a:latin typeface="Corben" pitchFamily="34" charset="0"/>
                <a:ea typeface="Corben" pitchFamily="34" charset="-122"/>
                <a:cs typeface="Corben" pitchFamily="34" charset="-120"/>
              </a:rPr>
              <a:t>Core Features and Functionalities</a:t>
            </a:r>
            <a:endParaRPr lang="en-US" sz="485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037" y="2584013"/>
            <a:ext cx="617220" cy="617220"/>
          </a:xfrm>
          <a:prstGeom prst="rect">
            <a:avLst/>
          </a:prstGeom>
        </p:spPr>
      </p:pic>
      <p:sp>
        <p:nvSpPr>
          <p:cNvPr id="4" name="Text 1"/>
          <p:cNvSpPr/>
          <p:nvPr/>
        </p:nvSpPr>
        <p:spPr>
          <a:xfrm>
            <a:off x="1789867" y="2584013"/>
            <a:ext cx="3086100" cy="385763"/>
          </a:xfrm>
          <a:prstGeom prst="rect">
            <a:avLst/>
          </a:prstGeom>
          <a:noFill/>
          <a:ln/>
        </p:spPr>
        <p:txBody>
          <a:bodyPr wrap="none" lIns="0" tIns="0" rIns="0" bIns="0" rtlCol="0" anchor="t"/>
          <a:lstStyle/>
          <a:p>
            <a:pPr marL="0" indent="0" algn="l">
              <a:lnSpc>
                <a:spcPts val="3000"/>
              </a:lnSpc>
              <a:buNone/>
            </a:pPr>
            <a:r>
              <a:rPr lang="en-US" sz="2400">
                <a:solidFill>
                  <a:srgbClr val="404155"/>
                </a:solidFill>
                <a:latin typeface="Corben" pitchFamily="34" charset="0"/>
                <a:ea typeface="Corben" pitchFamily="34" charset="-122"/>
                <a:cs typeface="Corben" pitchFamily="34" charset="-120"/>
              </a:rPr>
              <a:t>Multi-format Upload</a:t>
            </a:r>
            <a:endParaRPr lang="en-US" sz="2400"/>
          </a:p>
        </p:txBody>
      </p:sp>
      <p:sp>
        <p:nvSpPr>
          <p:cNvPr id="5" name="Text 2"/>
          <p:cNvSpPr/>
          <p:nvPr/>
        </p:nvSpPr>
        <p:spPr>
          <a:xfrm>
            <a:off x="1789867" y="3117890"/>
            <a:ext cx="5371028" cy="1185148"/>
          </a:xfrm>
          <a:prstGeom prst="rect">
            <a:avLst/>
          </a:prstGeom>
          <a:noFill/>
          <a:ln/>
        </p:spPr>
        <p:txBody>
          <a:bodyPr wrap="square" lIns="0" tIns="0" rIns="0" bIns="0" rtlCol="0" anchor="t"/>
          <a:lstStyle/>
          <a:p>
            <a:pPr marL="0" indent="0" algn="l">
              <a:lnSpc>
                <a:spcPts val="3100"/>
              </a:lnSpc>
              <a:buNone/>
            </a:pPr>
            <a:r>
              <a:rPr lang="en-US" sz="1900">
                <a:solidFill>
                  <a:srgbClr val="404155"/>
                </a:solidFill>
                <a:latin typeface="Nobile" pitchFamily="34" charset="0"/>
                <a:ea typeface="Nobile" pitchFamily="34" charset="-122"/>
                <a:cs typeface="Nobile" pitchFamily="34" charset="-120"/>
              </a:rPr>
              <a:t>Upload DOCX, PDF or TXT. Parser normalises layout and extracts structured sections (summary, experience, education, skills).</a:t>
            </a:r>
            <a:endParaRPr lang="en-US" sz="190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9505" y="2584013"/>
            <a:ext cx="617220" cy="617220"/>
          </a:xfrm>
          <a:prstGeom prst="rect">
            <a:avLst/>
          </a:prstGeom>
        </p:spPr>
      </p:pic>
      <p:sp>
        <p:nvSpPr>
          <p:cNvPr id="7" name="Text 3"/>
          <p:cNvSpPr/>
          <p:nvPr/>
        </p:nvSpPr>
        <p:spPr>
          <a:xfrm>
            <a:off x="8395335" y="2584013"/>
            <a:ext cx="3551158" cy="385763"/>
          </a:xfrm>
          <a:prstGeom prst="rect">
            <a:avLst/>
          </a:prstGeom>
          <a:noFill/>
          <a:ln/>
        </p:spPr>
        <p:txBody>
          <a:bodyPr wrap="none" lIns="0" tIns="0" rIns="0" bIns="0" rtlCol="0" anchor="t"/>
          <a:lstStyle/>
          <a:p>
            <a:pPr marL="0" indent="0" algn="l">
              <a:lnSpc>
                <a:spcPts val="3000"/>
              </a:lnSpc>
              <a:buNone/>
            </a:pPr>
            <a:r>
              <a:rPr lang="en-US" sz="2400">
                <a:solidFill>
                  <a:srgbClr val="404155"/>
                </a:solidFill>
                <a:latin typeface="Corben" pitchFamily="34" charset="0"/>
                <a:ea typeface="Corben" pitchFamily="34" charset="-122"/>
                <a:cs typeface="Corben" pitchFamily="34" charset="-120"/>
              </a:rPr>
              <a:t>Keyword &amp; Gap Analysis</a:t>
            </a:r>
            <a:endParaRPr lang="en-US" sz="2400"/>
          </a:p>
        </p:txBody>
      </p:sp>
      <p:sp>
        <p:nvSpPr>
          <p:cNvPr id="8" name="Text 4"/>
          <p:cNvSpPr/>
          <p:nvPr/>
        </p:nvSpPr>
        <p:spPr>
          <a:xfrm>
            <a:off x="8395335" y="3117890"/>
            <a:ext cx="5371028" cy="1580198"/>
          </a:xfrm>
          <a:prstGeom prst="rect">
            <a:avLst/>
          </a:prstGeom>
          <a:noFill/>
          <a:ln/>
        </p:spPr>
        <p:txBody>
          <a:bodyPr wrap="square" lIns="0" tIns="0" rIns="0" bIns="0" rtlCol="0" anchor="t"/>
          <a:lstStyle/>
          <a:p>
            <a:pPr marL="0" indent="0" algn="l">
              <a:lnSpc>
                <a:spcPts val="3100"/>
              </a:lnSpc>
              <a:buNone/>
            </a:pPr>
            <a:r>
              <a:rPr lang="en-US" sz="1900">
                <a:solidFill>
                  <a:srgbClr val="404155"/>
                </a:solidFill>
                <a:latin typeface="Nobile" pitchFamily="34" charset="0"/>
                <a:ea typeface="Nobile" pitchFamily="34" charset="-122"/>
                <a:cs typeface="Nobile" pitchFamily="34" charset="-120"/>
              </a:rPr>
              <a:t>NLP-powered comparison against job descriptions highlights missing or underrepresented keywords and suggests contextual replacements.</a:t>
            </a:r>
            <a:endParaRPr lang="en-US" sz="190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037" y="5191839"/>
            <a:ext cx="617220" cy="617220"/>
          </a:xfrm>
          <a:prstGeom prst="rect">
            <a:avLst/>
          </a:prstGeom>
        </p:spPr>
      </p:pic>
      <p:sp>
        <p:nvSpPr>
          <p:cNvPr id="10" name="Text 5"/>
          <p:cNvSpPr/>
          <p:nvPr/>
        </p:nvSpPr>
        <p:spPr>
          <a:xfrm>
            <a:off x="1789867" y="5191839"/>
            <a:ext cx="3518654" cy="385763"/>
          </a:xfrm>
          <a:prstGeom prst="rect">
            <a:avLst/>
          </a:prstGeom>
          <a:noFill/>
          <a:ln/>
        </p:spPr>
        <p:txBody>
          <a:bodyPr wrap="none" lIns="0" tIns="0" rIns="0" bIns="0" rtlCol="0" anchor="t"/>
          <a:lstStyle/>
          <a:p>
            <a:pPr marL="0" indent="0" algn="l">
              <a:lnSpc>
                <a:spcPts val="3000"/>
              </a:lnSpc>
              <a:buNone/>
            </a:pPr>
            <a:r>
              <a:rPr lang="en-US" sz="2400">
                <a:solidFill>
                  <a:srgbClr val="404155"/>
                </a:solidFill>
                <a:latin typeface="Corben" pitchFamily="34" charset="0"/>
                <a:ea typeface="Corben" pitchFamily="34" charset="-122"/>
                <a:cs typeface="Corben" pitchFamily="34" charset="-120"/>
              </a:rPr>
              <a:t>ATS Compatibility Score</a:t>
            </a:r>
            <a:endParaRPr lang="en-US" sz="2400"/>
          </a:p>
        </p:txBody>
      </p:sp>
      <p:sp>
        <p:nvSpPr>
          <p:cNvPr id="11" name="Text 6"/>
          <p:cNvSpPr/>
          <p:nvPr/>
        </p:nvSpPr>
        <p:spPr>
          <a:xfrm>
            <a:off x="1789867" y="5725716"/>
            <a:ext cx="5371028" cy="1185148"/>
          </a:xfrm>
          <a:prstGeom prst="rect">
            <a:avLst/>
          </a:prstGeom>
          <a:noFill/>
          <a:ln/>
        </p:spPr>
        <p:txBody>
          <a:bodyPr wrap="square" lIns="0" tIns="0" rIns="0" bIns="0" rtlCol="0" anchor="t"/>
          <a:lstStyle/>
          <a:p>
            <a:pPr marL="0" indent="0" algn="l">
              <a:lnSpc>
                <a:spcPts val="3100"/>
              </a:lnSpc>
              <a:buNone/>
            </a:pPr>
            <a:r>
              <a:rPr lang="en-US" sz="1900">
                <a:solidFill>
                  <a:srgbClr val="404155"/>
                </a:solidFill>
                <a:latin typeface="Nobile" pitchFamily="34" charset="0"/>
                <a:ea typeface="Nobile" pitchFamily="34" charset="-122"/>
                <a:cs typeface="Nobile" pitchFamily="34" charset="-120"/>
              </a:rPr>
              <a:t>Score on a 0–100 scale with breakdown by Keyword Coverage, Position Alignment and Formatting Quality.</a:t>
            </a:r>
            <a:endParaRPr lang="en-US" sz="190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69505" y="5191839"/>
            <a:ext cx="617220" cy="617220"/>
          </a:xfrm>
          <a:prstGeom prst="rect">
            <a:avLst/>
          </a:prstGeom>
        </p:spPr>
      </p:pic>
      <p:sp>
        <p:nvSpPr>
          <p:cNvPr id="13" name="Text 7"/>
          <p:cNvSpPr/>
          <p:nvPr/>
        </p:nvSpPr>
        <p:spPr>
          <a:xfrm>
            <a:off x="8395335" y="5191839"/>
            <a:ext cx="3086100" cy="385763"/>
          </a:xfrm>
          <a:prstGeom prst="rect">
            <a:avLst/>
          </a:prstGeom>
          <a:noFill/>
          <a:ln/>
        </p:spPr>
        <p:txBody>
          <a:bodyPr wrap="none" lIns="0" tIns="0" rIns="0" bIns="0" rtlCol="0" anchor="t"/>
          <a:lstStyle/>
          <a:p>
            <a:pPr marL="0" indent="0" algn="l">
              <a:lnSpc>
                <a:spcPts val="3000"/>
              </a:lnSpc>
              <a:buNone/>
            </a:pPr>
            <a:r>
              <a:rPr lang="en-US" sz="2400">
                <a:solidFill>
                  <a:srgbClr val="404155"/>
                </a:solidFill>
                <a:latin typeface="Corben" pitchFamily="34" charset="0"/>
                <a:ea typeface="Corben" pitchFamily="34" charset="-122"/>
                <a:cs typeface="Corben" pitchFamily="34" charset="-120"/>
              </a:rPr>
              <a:t>Exportable Reports</a:t>
            </a:r>
            <a:endParaRPr lang="en-US" sz="2400"/>
          </a:p>
        </p:txBody>
      </p:sp>
      <p:sp>
        <p:nvSpPr>
          <p:cNvPr id="14" name="Text 8"/>
          <p:cNvSpPr/>
          <p:nvPr/>
        </p:nvSpPr>
        <p:spPr>
          <a:xfrm>
            <a:off x="8395335" y="5725716"/>
            <a:ext cx="5371028" cy="1185148"/>
          </a:xfrm>
          <a:prstGeom prst="rect">
            <a:avLst/>
          </a:prstGeom>
          <a:noFill/>
          <a:ln/>
        </p:spPr>
        <p:txBody>
          <a:bodyPr wrap="square" lIns="0" tIns="0" rIns="0" bIns="0" rtlCol="0" anchor="t"/>
          <a:lstStyle/>
          <a:p>
            <a:pPr marL="0" indent="0" algn="l">
              <a:lnSpc>
                <a:spcPts val="3100"/>
              </a:lnSpc>
              <a:buNone/>
            </a:pPr>
            <a:r>
              <a:rPr lang="en-US" sz="1900">
                <a:solidFill>
                  <a:srgbClr val="404155"/>
                </a:solidFill>
                <a:latin typeface="Nobile" pitchFamily="34" charset="0"/>
                <a:ea typeface="Nobile" pitchFamily="34" charset="-122"/>
                <a:cs typeface="Nobile" pitchFamily="34" charset="-120"/>
              </a:rPr>
              <a:t>Download tailored reports and suggested resume drafts to iterate rapidly for each job application.</a:t>
            </a:r>
            <a:endParaRPr lang="en-US" sz="1900"/>
          </a:p>
        </p:txBody>
      </p:sp>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3EBD37B8-2AEA-86E0-27B2-2D89AE39C81F}"/>
                  </a:ext>
                </a:extLst>
              </p14:cNvPr>
              <p14:cNvContentPartPr/>
              <p14:nvPr/>
            </p14:nvContentPartPr>
            <p14:xfrm>
              <a:off x="12890170" y="7804464"/>
              <a:ext cx="1585656" cy="300240"/>
            </p14:xfrm>
          </p:contentPart>
        </mc:Choice>
        <mc:Fallback xmlns="">
          <p:pic>
            <p:nvPicPr>
              <p:cNvPr id="15" name="Ink 14">
                <a:extLst>
                  <a:ext uri="{FF2B5EF4-FFF2-40B4-BE49-F238E27FC236}">
                    <a16:creationId xmlns:a16="http://schemas.microsoft.com/office/drawing/2014/main" id="{3EBD37B8-2AEA-86E0-27B2-2D89AE39C81F}"/>
                  </a:ext>
                </a:extLst>
              </p:cNvPr>
              <p:cNvPicPr/>
              <p:nvPr/>
            </p:nvPicPr>
            <p:blipFill>
              <a:blip r:embed="rId12"/>
              <a:stretch>
                <a:fillRect/>
              </a:stretch>
            </p:blipFill>
            <p:spPr>
              <a:xfrm>
                <a:off x="12827190" y="7741539"/>
                <a:ext cx="1711256" cy="42573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DCE96802-8621-6572-07EB-680C94C9FB10}"/>
                  </a:ext>
                </a:extLst>
              </p14:cNvPr>
              <p14:cNvContentPartPr/>
              <p14:nvPr/>
            </p14:nvContentPartPr>
            <p14:xfrm>
              <a:off x="13967845" y="7872469"/>
              <a:ext cx="495795" cy="214163"/>
            </p14:xfrm>
          </p:contentPart>
        </mc:Choice>
        <mc:Fallback xmlns="">
          <p:pic>
            <p:nvPicPr>
              <p:cNvPr id="16" name="Ink 15">
                <a:extLst>
                  <a:ext uri="{FF2B5EF4-FFF2-40B4-BE49-F238E27FC236}">
                    <a16:creationId xmlns:a16="http://schemas.microsoft.com/office/drawing/2014/main" id="{DCE96802-8621-6572-07EB-680C94C9FB10}"/>
                  </a:ext>
                </a:extLst>
              </p:cNvPr>
              <p:cNvPicPr/>
              <p:nvPr/>
            </p:nvPicPr>
            <p:blipFill>
              <a:blip r:embed="rId14"/>
              <a:stretch>
                <a:fillRect/>
              </a:stretch>
            </p:blipFill>
            <p:spPr>
              <a:xfrm>
                <a:off x="13904881" y="7809586"/>
                <a:ext cx="621363" cy="33957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96D94ED0-8567-1C2A-252A-7412598BFB5F}"/>
                  </a:ext>
                </a:extLst>
              </p14:cNvPr>
              <p14:cNvContentPartPr/>
              <p14:nvPr/>
            </p14:nvContentPartPr>
            <p14:xfrm>
              <a:off x="12936253" y="8060418"/>
              <a:ext cx="268255" cy="29660"/>
            </p14:xfrm>
          </p:contentPart>
        </mc:Choice>
        <mc:Fallback xmlns="">
          <p:pic>
            <p:nvPicPr>
              <p:cNvPr id="17" name="Ink 16">
                <a:extLst>
                  <a:ext uri="{FF2B5EF4-FFF2-40B4-BE49-F238E27FC236}">
                    <a16:creationId xmlns:a16="http://schemas.microsoft.com/office/drawing/2014/main" id="{96D94ED0-8567-1C2A-252A-7412598BFB5F}"/>
                  </a:ext>
                </a:extLst>
              </p:cNvPr>
              <p:cNvPicPr/>
              <p:nvPr/>
            </p:nvPicPr>
            <p:blipFill>
              <a:blip r:embed="rId16"/>
              <a:stretch>
                <a:fillRect/>
              </a:stretch>
            </p:blipFill>
            <p:spPr>
              <a:xfrm>
                <a:off x="12873325" y="7997882"/>
                <a:ext cx="393752" cy="154375"/>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954173" y="524232"/>
            <a:ext cx="8327827" cy="587812"/>
          </a:xfrm>
          <a:prstGeom prst="rect">
            <a:avLst/>
          </a:prstGeom>
          <a:noFill/>
          <a:ln/>
        </p:spPr>
        <p:txBody>
          <a:bodyPr wrap="none" lIns="0" tIns="0" rIns="0" bIns="0" rtlCol="0" anchor="t"/>
          <a:lstStyle/>
          <a:p>
            <a:pPr marL="0" indent="0" algn="l">
              <a:lnSpc>
                <a:spcPts val="4600"/>
              </a:lnSpc>
              <a:buNone/>
            </a:pPr>
            <a:r>
              <a:rPr lang="en-US" sz="3700">
                <a:solidFill>
                  <a:srgbClr val="1B1B27"/>
                </a:solidFill>
                <a:latin typeface="Corben" pitchFamily="34" charset="0"/>
                <a:ea typeface="Corben" pitchFamily="34" charset="-122"/>
                <a:cs typeface="Corben" pitchFamily="34" charset="-120"/>
              </a:rPr>
              <a:t>Technical Architecture and Tools Used</a:t>
            </a:r>
            <a:endParaRPr lang="en-US" sz="3700"/>
          </a:p>
        </p:txBody>
      </p:sp>
      <p:sp>
        <p:nvSpPr>
          <p:cNvPr id="3" name="Text 1"/>
          <p:cNvSpPr/>
          <p:nvPr/>
        </p:nvSpPr>
        <p:spPr>
          <a:xfrm>
            <a:off x="1954173" y="1455896"/>
            <a:ext cx="5131475" cy="530304"/>
          </a:xfrm>
          <a:prstGeom prst="rect">
            <a:avLst/>
          </a:prstGeom>
          <a:noFill/>
          <a:ln/>
        </p:spPr>
        <p:txBody>
          <a:bodyPr wrap="square" lIns="0" tIns="0" rIns="0" bIns="0" rtlCol="0" anchor="t"/>
          <a:lstStyle/>
          <a:p>
            <a:pPr marL="0" indent="0" algn="l">
              <a:lnSpc>
                <a:spcPts val="2050"/>
              </a:lnSpc>
              <a:buNone/>
            </a:pPr>
            <a:r>
              <a:rPr lang="en-US" sz="1450">
                <a:solidFill>
                  <a:srgbClr val="404155"/>
                </a:solidFill>
                <a:latin typeface="Nobile" pitchFamily="34" charset="0"/>
                <a:ea typeface="Nobile" pitchFamily="34" charset="-122"/>
                <a:cs typeface="Nobile" pitchFamily="34" charset="-120"/>
              </a:rPr>
              <a:t>Built as a modular, open-source stack to encourage contributions. Core components include:</a:t>
            </a:r>
            <a:endParaRPr lang="en-US" sz="1450"/>
          </a:p>
        </p:txBody>
      </p:sp>
      <p:sp>
        <p:nvSpPr>
          <p:cNvPr id="4" name="Text 2"/>
          <p:cNvSpPr/>
          <p:nvPr/>
        </p:nvSpPr>
        <p:spPr>
          <a:xfrm>
            <a:off x="1954173" y="2115145"/>
            <a:ext cx="5131475" cy="2121097"/>
          </a:xfrm>
          <a:prstGeom prst="rect">
            <a:avLst/>
          </a:prstGeom>
          <a:noFill/>
          <a:ln/>
        </p:spPr>
        <p:txBody>
          <a:bodyPr wrap="square" lIns="0" tIns="0" rIns="0" bIns="0" rtlCol="0" anchor="t"/>
          <a:lstStyle/>
          <a:p>
            <a:pPr marL="342900" indent="-342900" algn="l">
              <a:lnSpc>
                <a:spcPts val="2050"/>
              </a:lnSpc>
              <a:buSzPct val="100000"/>
              <a:buChar char="•"/>
            </a:pPr>
            <a:r>
              <a:rPr lang="en-US" sz="1450">
                <a:solidFill>
                  <a:srgbClr val="404155"/>
                </a:solidFill>
                <a:latin typeface="Nobile" pitchFamily="34" charset="0"/>
                <a:ea typeface="Nobile" pitchFamily="34" charset="-122"/>
                <a:cs typeface="Nobile" pitchFamily="34" charset="-120"/>
              </a:rPr>
              <a:t>Backend: Python with spaCy and NLTK for parsing and entity extraction</a:t>
            </a:r>
            <a:endParaRPr lang="en-US" sz="1450"/>
          </a:p>
          <a:p>
            <a:pPr marL="342900" indent="-342900" algn="l">
              <a:lnSpc>
                <a:spcPts val="2050"/>
              </a:lnSpc>
              <a:buSzPct val="100000"/>
              <a:buChar char="•"/>
            </a:pPr>
            <a:r>
              <a:rPr lang="en-US" sz="1450">
                <a:solidFill>
                  <a:srgbClr val="404155"/>
                </a:solidFill>
                <a:latin typeface="Nobile" pitchFamily="34" charset="0"/>
                <a:ea typeface="Nobile" pitchFamily="34" charset="-122"/>
                <a:cs typeface="Nobile" pitchFamily="34" charset="-120"/>
              </a:rPr>
              <a:t>Machine Learning: Classification and regression models for scoring and prediction</a:t>
            </a:r>
            <a:endParaRPr lang="en-US" sz="1450"/>
          </a:p>
          <a:p>
            <a:pPr marL="342900" indent="-342900" algn="l">
              <a:lnSpc>
                <a:spcPts val="2050"/>
              </a:lnSpc>
              <a:buSzPct val="100000"/>
              <a:buChar char="•"/>
            </a:pPr>
            <a:r>
              <a:rPr lang="en-US" sz="1450">
                <a:solidFill>
                  <a:srgbClr val="404155"/>
                </a:solidFill>
                <a:latin typeface="Nobile" pitchFamily="34" charset="0"/>
                <a:ea typeface="Nobile" pitchFamily="34" charset="-122"/>
                <a:cs typeface="Nobile" pitchFamily="34" charset="-120"/>
              </a:rPr>
              <a:t>Frontend: React.js for responsive UI and instant feedback</a:t>
            </a:r>
            <a:endParaRPr lang="en-US" sz="1450"/>
          </a:p>
          <a:p>
            <a:pPr marL="342900" indent="-342900" algn="l">
              <a:lnSpc>
                <a:spcPts val="2050"/>
              </a:lnSpc>
              <a:buSzPct val="100000"/>
              <a:buChar char="•"/>
            </a:pPr>
            <a:r>
              <a:rPr lang="en-US" sz="1450">
                <a:solidFill>
                  <a:srgbClr val="404155"/>
                </a:solidFill>
                <a:latin typeface="Nobile" pitchFamily="34" charset="0"/>
                <a:ea typeface="Nobile" pitchFamily="34" charset="-122"/>
                <a:cs typeface="Nobile" pitchFamily="34" charset="-120"/>
              </a:rPr>
              <a:t>Integrations: Resume parsing APIs and standard ATS schemas</a:t>
            </a:r>
            <a:endParaRPr lang="en-US" sz="1450"/>
          </a:p>
        </p:txBody>
      </p:sp>
      <p:pic>
        <p:nvPicPr>
          <p:cNvPr id="5" name="Image 0" descr="preencoded.png"/>
          <p:cNvPicPr>
            <a:picLocks noChangeAspect="1"/>
          </p:cNvPicPr>
          <p:nvPr/>
        </p:nvPicPr>
        <p:blipFill>
          <a:blip r:embed="rId3"/>
          <a:stretch>
            <a:fillRect/>
          </a:stretch>
        </p:blipFill>
        <p:spPr>
          <a:xfrm>
            <a:off x="7552134" y="1488162"/>
            <a:ext cx="5131475" cy="5131475"/>
          </a:xfrm>
          <a:prstGeom prst="rect">
            <a:avLst/>
          </a:prstGeom>
        </p:spPr>
      </p:pic>
      <p:sp>
        <p:nvSpPr>
          <p:cNvPr id="6" name="Text 3"/>
          <p:cNvSpPr/>
          <p:nvPr/>
        </p:nvSpPr>
        <p:spPr>
          <a:xfrm>
            <a:off x="7552134" y="6630351"/>
            <a:ext cx="5131475" cy="795457"/>
          </a:xfrm>
          <a:prstGeom prst="rect">
            <a:avLst/>
          </a:prstGeom>
          <a:noFill/>
          <a:ln/>
        </p:spPr>
        <p:txBody>
          <a:bodyPr wrap="square" lIns="0" tIns="0" rIns="0" bIns="0" rtlCol="0" anchor="t"/>
          <a:lstStyle/>
          <a:p>
            <a:pPr marL="0" indent="0" algn="l">
              <a:lnSpc>
                <a:spcPts val="2050"/>
              </a:lnSpc>
              <a:buNone/>
            </a:pPr>
            <a:r>
              <a:rPr lang="en-US" sz="1450">
                <a:solidFill>
                  <a:srgbClr val="404155"/>
                </a:solidFill>
                <a:latin typeface="Nobile" pitchFamily="34" charset="0"/>
                <a:ea typeface="Nobile" pitchFamily="34" charset="-122"/>
                <a:cs typeface="Nobile" pitchFamily="34" charset="-120"/>
              </a:rPr>
              <a:t>Design emphasises reproducibility: containerised services, clear data schemas, and test datasets to validate scoring across Indian job categories.</a:t>
            </a:r>
            <a:endParaRPr lang="en-US" sz="1450"/>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16DFA70-9BCE-DB00-3E9F-E89B260DCA60}"/>
                  </a:ext>
                </a:extLst>
              </p14:cNvPr>
              <p14:cNvContentPartPr/>
              <p14:nvPr/>
            </p14:nvContentPartPr>
            <p14:xfrm>
              <a:off x="12847555" y="7799894"/>
              <a:ext cx="1665355" cy="276571"/>
            </p14:xfrm>
          </p:contentPart>
        </mc:Choice>
        <mc:Fallback xmlns="">
          <p:pic>
            <p:nvPicPr>
              <p:cNvPr id="7" name="Ink 6">
                <a:extLst>
                  <a:ext uri="{FF2B5EF4-FFF2-40B4-BE49-F238E27FC236}">
                    <a16:creationId xmlns:a16="http://schemas.microsoft.com/office/drawing/2014/main" id="{D16DFA70-9BCE-DB00-3E9F-E89B260DCA60}"/>
                  </a:ext>
                </a:extLst>
              </p:cNvPr>
              <p:cNvPicPr/>
              <p:nvPr/>
            </p:nvPicPr>
            <p:blipFill>
              <a:blip r:embed="rId5"/>
              <a:stretch>
                <a:fillRect/>
              </a:stretch>
            </p:blipFill>
            <p:spPr>
              <a:xfrm>
                <a:off x="12784569" y="7736955"/>
                <a:ext cx="1790967" cy="4020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B6FEFB5-2C7E-CE2E-3043-741D79873F6D}"/>
                  </a:ext>
                </a:extLst>
              </p14:cNvPr>
              <p14:cNvContentPartPr/>
              <p14:nvPr/>
            </p14:nvContentPartPr>
            <p14:xfrm>
              <a:off x="13100230" y="7821896"/>
              <a:ext cx="592693" cy="73470"/>
            </p14:xfrm>
          </p:contentPart>
        </mc:Choice>
        <mc:Fallback xmlns="">
          <p:pic>
            <p:nvPicPr>
              <p:cNvPr id="8" name="Ink 7">
                <a:extLst>
                  <a:ext uri="{FF2B5EF4-FFF2-40B4-BE49-F238E27FC236}">
                    <a16:creationId xmlns:a16="http://schemas.microsoft.com/office/drawing/2014/main" id="{6B6FEFB5-2C7E-CE2E-3043-741D79873F6D}"/>
                  </a:ext>
                </a:extLst>
              </p:cNvPr>
              <p:cNvPicPr/>
              <p:nvPr/>
            </p:nvPicPr>
            <p:blipFill>
              <a:blip r:embed="rId7"/>
              <a:stretch>
                <a:fillRect/>
              </a:stretch>
            </p:blipFill>
            <p:spPr>
              <a:xfrm>
                <a:off x="13037254" y="7759178"/>
                <a:ext cx="718285" cy="1985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FEC908F-9F9E-B46B-EF58-CCF9CE98985A}"/>
                  </a:ext>
                </a:extLst>
              </p14:cNvPr>
              <p14:cNvContentPartPr/>
              <p14:nvPr/>
            </p14:nvContentPartPr>
            <p14:xfrm>
              <a:off x="13009846" y="8071738"/>
              <a:ext cx="1287256" cy="14514"/>
            </p14:xfrm>
          </p:contentPart>
        </mc:Choice>
        <mc:Fallback xmlns="">
          <p:pic>
            <p:nvPicPr>
              <p:cNvPr id="9" name="Ink 8">
                <a:extLst>
                  <a:ext uri="{FF2B5EF4-FFF2-40B4-BE49-F238E27FC236}">
                    <a16:creationId xmlns:a16="http://schemas.microsoft.com/office/drawing/2014/main" id="{5FEC908F-9F9E-B46B-EF58-CCF9CE98985A}"/>
                  </a:ext>
                </a:extLst>
              </p:cNvPr>
              <p:cNvPicPr/>
              <p:nvPr/>
            </p:nvPicPr>
            <p:blipFill>
              <a:blip r:embed="rId9"/>
              <a:stretch>
                <a:fillRect/>
              </a:stretch>
            </p:blipFill>
            <p:spPr>
              <a:xfrm>
                <a:off x="12946869" y="8003091"/>
                <a:ext cx="1412851" cy="151416"/>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319338" y="489228"/>
            <a:ext cx="8583811" cy="547807"/>
          </a:xfrm>
          <a:prstGeom prst="rect">
            <a:avLst/>
          </a:prstGeom>
          <a:noFill/>
          <a:ln/>
        </p:spPr>
        <p:txBody>
          <a:bodyPr wrap="none" lIns="0" tIns="0" rIns="0" bIns="0" rtlCol="0" anchor="t"/>
          <a:lstStyle/>
          <a:p>
            <a:pPr marL="0" indent="0" algn="l">
              <a:lnSpc>
                <a:spcPts val="4300"/>
              </a:lnSpc>
              <a:buNone/>
            </a:pPr>
            <a:r>
              <a:rPr lang="en-US" sz="3450">
                <a:solidFill>
                  <a:srgbClr val="1B1B27"/>
                </a:solidFill>
                <a:latin typeface="Corben" pitchFamily="34" charset="0"/>
                <a:ea typeface="Corben" pitchFamily="34" charset="-122"/>
                <a:cs typeface="Corben" pitchFamily="34" charset="-120"/>
              </a:rPr>
              <a:t>Data-Driven Insights Behind ATS Scoring</a:t>
            </a:r>
            <a:endParaRPr lang="en-US" sz="3450"/>
          </a:p>
        </p:txBody>
      </p:sp>
      <p:pic>
        <p:nvPicPr>
          <p:cNvPr id="3" name="Image 0" descr="preencoded.png"/>
          <p:cNvPicPr>
            <a:picLocks noChangeAspect="1"/>
          </p:cNvPicPr>
          <p:nvPr/>
        </p:nvPicPr>
        <p:blipFill>
          <a:blip r:embed="rId3"/>
          <a:stretch>
            <a:fillRect/>
          </a:stretch>
        </p:blipFill>
        <p:spPr>
          <a:xfrm>
            <a:off x="2319338" y="1285875"/>
            <a:ext cx="9991725" cy="5595342"/>
          </a:xfrm>
          <a:prstGeom prst="rect">
            <a:avLst/>
          </a:prstGeom>
        </p:spPr>
      </p:pic>
      <p:sp>
        <p:nvSpPr>
          <p:cNvPr id="4" name="Text 1"/>
          <p:cNvSpPr/>
          <p:nvPr/>
        </p:nvSpPr>
        <p:spPr>
          <a:xfrm>
            <a:off x="2319338" y="7021235"/>
            <a:ext cx="9991725" cy="719018"/>
          </a:xfrm>
          <a:prstGeom prst="rect">
            <a:avLst/>
          </a:prstGeom>
          <a:noFill/>
          <a:ln/>
        </p:spPr>
        <p:txBody>
          <a:bodyPr wrap="square" lIns="0" tIns="0" rIns="0" bIns="0" rtlCol="0" anchor="t"/>
          <a:lstStyle/>
          <a:p>
            <a:pPr marL="0" indent="0" algn="l">
              <a:lnSpc>
                <a:spcPts val="1850"/>
              </a:lnSpc>
              <a:buNone/>
            </a:pPr>
            <a:r>
              <a:rPr lang="en-US" sz="1350">
                <a:solidFill>
                  <a:srgbClr val="404155"/>
                </a:solidFill>
                <a:latin typeface="Nobile" pitchFamily="34" charset="0"/>
                <a:ea typeface="Nobile" pitchFamily="34" charset="-122"/>
                <a:cs typeface="Nobile" pitchFamily="34" charset="-120"/>
              </a:rPr>
              <a:t>The scoring model weights keyword coverage most heavily, followed by role alignment and formatting quality. Emphasis on measurable achievements (metrics, results) significantly improves scores. Common pitfalls include non-standard section headers, images in resume body, and inconsistent date formats.</a:t>
            </a:r>
            <a:endParaRPr lang="en-US" sz="135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8AAF4D2-9644-54C4-8CA2-B83C33CC6C62}"/>
                  </a:ext>
                </a:extLst>
              </p14:cNvPr>
              <p14:cNvContentPartPr/>
              <p14:nvPr/>
            </p14:nvContentPartPr>
            <p14:xfrm>
              <a:off x="12853274" y="7797661"/>
              <a:ext cx="1652650" cy="340421"/>
            </p14:xfrm>
          </p:contentPart>
        </mc:Choice>
        <mc:Fallback xmlns="">
          <p:pic>
            <p:nvPicPr>
              <p:cNvPr id="5" name="Ink 4">
                <a:extLst>
                  <a:ext uri="{FF2B5EF4-FFF2-40B4-BE49-F238E27FC236}">
                    <a16:creationId xmlns:a16="http://schemas.microsoft.com/office/drawing/2014/main" id="{58AAF4D2-9644-54C4-8CA2-B83C33CC6C62}"/>
                  </a:ext>
                </a:extLst>
              </p:cNvPr>
              <p:cNvPicPr/>
              <p:nvPr/>
            </p:nvPicPr>
            <p:blipFill>
              <a:blip r:embed="rId5"/>
              <a:stretch>
                <a:fillRect/>
              </a:stretch>
            </p:blipFill>
            <p:spPr>
              <a:xfrm>
                <a:off x="12790278" y="7734687"/>
                <a:ext cx="1778282" cy="4660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BC53D9B-F941-7941-FD97-7A26CEB2B4B4}"/>
                  </a:ext>
                </a:extLst>
              </p14:cNvPr>
              <p14:cNvContentPartPr/>
              <p14:nvPr/>
            </p14:nvContentPartPr>
            <p14:xfrm>
              <a:off x="12967947" y="8079297"/>
              <a:ext cx="161070" cy="27913"/>
            </p14:xfrm>
          </p:contentPart>
        </mc:Choice>
        <mc:Fallback xmlns="">
          <p:pic>
            <p:nvPicPr>
              <p:cNvPr id="6" name="Ink 5">
                <a:extLst>
                  <a:ext uri="{FF2B5EF4-FFF2-40B4-BE49-F238E27FC236}">
                    <a16:creationId xmlns:a16="http://schemas.microsoft.com/office/drawing/2014/main" id="{EBC53D9B-F941-7941-FD97-7A26CEB2B4B4}"/>
                  </a:ext>
                </a:extLst>
              </p:cNvPr>
              <p:cNvPicPr/>
              <p:nvPr/>
            </p:nvPicPr>
            <p:blipFill>
              <a:blip r:embed="rId7"/>
              <a:stretch>
                <a:fillRect/>
              </a:stretch>
            </p:blipFill>
            <p:spPr>
              <a:xfrm>
                <a:off x="12905029" y="8017464"/>
                <a:ext cx="286546" cy="151225"/>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238726"/>
            <a:ext cx="12471678" cy="771525"/>
          </a:xfrm>
          <a:prstGeom prst="rect">
            <a:avLst/>
          </a:prstGeom>
          <a:noFill/>
          <a:ln/>
        </p:spPr>
        <p:txBody>
          <a:bodyPr wrap="none" lIns="0" tIns="0" rIns="0" bIns="0" rtlCol="0" anchor="t"/>
          <a:lstStyle/>
          <a:p>
            <a:pPr marL="0" indent="0" algn="l">
              <a:lnSpc>
                <a:spcPts val="6050"/>
              </a:lnSpc>
              <a:buNone/>
            </a:pPr>
            <a:r>
              <a:rPr lang="en-US" sz="4850">
                <a:solidFill>
                  <a:srgbClr val="1B1B27"/>
                </a:solidFill>
                <a:latin typeface="Corben" pitchFamily="34" charset="0"/>
                <a:ea typeface="Corben" pitchFamily="34" charset="-122"/>
                <a:cs typeface="Corben" pitchFamily="34" charset="-120"/>
              </a:rPr>
              <a:t>Competitive Landscape and Differentiators</a:t>
            </a:r>
            <a:endParaRPr lang="en-US" sz="4850"/>
          </a:p>
        </p:txBody>
      </p:sp>
      <p:sp>
        <p:nvSpPr>
          <p:cNvPr id="3" name="Shape 1"/>
          <p:cNvSpPr/>
          <p:nvPr/>
        </p:nvSpPr>
        <p:spPr>
          <a:xfrm>
            <a:off x="864037" y="2504003"/>
            <a:ext cx="4136231" cy="3418999"/>
          </a:xfrm>
          <a:prstGeom prst="roundRect">
            <a:avLst>
              <a:gd name="adj" fmla="val 3033"/>
            </a:avLst>
          </a:prstGeom>
          <a:solidFill>
            <a:srgbClr val="D2D9F9"/>
          </a:solidFill>
          <a:ln w="15240">
            <a:solidFill>
              <a:srgbClr val="B8BFDF"/>
            </a:solidFill>
            <a:prstDash val="solid"/>
          </a:ln>
        </p:spPr>
      </p:sp>
      <p:sp>
        <p:nvSpPr>
          <p:cNvPr id="4" name="Text 2"/>
          <p:cNvSpPr/>
          <p:nvPr/>
        </p:nvSpPr>
        <p:spPr>
          <a:xfrm>
            <a:off x="1126093" y="2766060"/>
            <a:ext cx="3612118" cy="771525"/>
          </a:xfrm>
          <a:prstGeom prst="rect">
            <a:avLst/>
          </a:prstGeom>
          <a:noFill/>
          <a:ln/>
        </p:spPr>
        <p:txBody>
          <a:bodyPr wrap="square" lIns="0" tIns="0" rIns="0" bIns="0" rtlCol="0" anchor="t"/>
          <a:lstStyle/>
          <a:p>
            <a:pPr marL="0" indent="0" algn="l">
              <a:lnSpc>
                <a:spcPts val="3000"/>
              </a:lnSpc>
              <a:buNone/>
            </a:pPr>
            <a:r>
              <a:rPr lang="en-US" sz="2400">
                <a:solidFill>
                  <a:srgbClr val="404155"/>
                </a:solidFill>
                <a:latin typeface="Corben" pitchFamily="34" charset="0"/>
                <a:ea typeface="Corben" pitchFamily="34" charset="-122"/>
                <a:cs typeface="Corben" pitchFamily="34" charset="-120"/>
              </a:rPr>
              <a:t>Open-source Transparency</a:t>
            </a:r>
            <a:endParaRPr lang="en-US" sz="2400"/>
          </a:p>
        </p:txBody>
      </p:sp>
      <p:sp>
        <p:nvSpPr>
          <p:cNvPr id="5" name="Text 3"/>
          <p:cNvSpPr/>
          <p:nvPr/>
        </p:nvSpPr>
        <p:spPr>
          <a:xfrm>
            <a:off x="1126093" y="3685699"/>
            <a:ext cx="3612118" cy="1975247"/>
          </a:xfrm>
          <a:prstGeom prst="rect">
            <a:avLst/>
          </a:prstGeom>
          <a:noFill/>
          <a:ln/>
        </p:spPr>
        <p:txBody>
          <a:bodyPr wrap="square" lIns="0" tIns="0" rIns="0" bIns="0" rtlCol="0" anchor="t"/>
          <a:lstStyle/>
          <a:p>
            <a:pPr marL="0" indent="0" algn="l">
              <a:lnSpc>
                <a:spcPts val="3100"/>
              </a:lnSpc>
              <a:buNone/>
            </a:pPr>
            <a:r>
              <a:rPr lang="en-US" sz="1900">
                <a:solidFill>
                  <a:srgbClr val="404155"/>
                </a:solidFill>
                <a:latin typeface="Nobile" pitchFamily="34" charset="0"/>
                <a:ea typeface="Nobile" pitchFamily="34" charset="-122"/>
                <a:cs typeface="Nobile" pitchFamily="34" charset="-120"/>
              </a:rPr>
              <a:t>Unlike closed systems, our algorithms and evaluation datasets are auditable and extensible for research and internships.</a:t>
            </a:r>
            <a:endParaRPr lang="en-US" sz="1900"/>
          </a:p>
        </p:txBody>
      </p:sp>
      <p:sp>
        <p:nvSpPr>
          <p:cNvPr id="6" name="Shape 4"/>
          <p:cNvSpPr/>
          <p:nvPr/>
        </p:nvSpPr>
        <p:spPr>
          <a:xfrm>
            <a:off x="5247084" y="2504003"/>
            <a:ext cx="4136231" cy="3418999"/>
          </a:xfrm>
          <a:prstGeom prst="roundRect">
            <a:avLst>
              <a:gd name="adj" fmla="val 3033"/>
            </a:avLst>
          </a:prstGeom>
          <a:solidFill>
            <a:srgbClr val="D2D9F9"/>
          </a:solidFill>
          <a:ln w="15240">
            <a:solidFill>
              <a:srgbClr val="B8BFDF"/>
            </a:solidFill>
            <a:prstDash val="solid"/>
          </a:ln>
        </p:spPr>
      </p:sp>
      <p:sp>
        <p:nvSpPr>
          <p:cNvPr id="7" name="Text 5"/>
          <p:cNvSpPr/>
          <p:nvPr/>
        </p:nvSpPr>
        <p:spPr>
          <a:xfrm>
            <a:off x="5509141" y="2766060"/>
            <a:ext cx="3170992" cy="385763"/>
          </a:xfrm>
          <a:prstGeom prst="rect">
            <a:avLst/>
          </a:prstGeom>
          <a:noFill/>
          <a:ln/>
        </p:spPr>
        <p:txBody>
          <a:bodyPr wrap="none" lIns="0" tIns="0" rIns="0" bIns="0" rtlCol="0" anchor="t"/>
          <a:lstStyle/>
          <a:p>
            <a:pPr marL="0" indent="0" algn="l">
              <a:lnSpc>
                <a:spcPts val="3000"/>
              </a:lnSpc>
              <a:buNone/>
            </a:pPr>
            <a:r>
              <a:rPr lang="en-US" sz="2400">
                <a:solidFill>
                  <a:srgbClr val="404155"/>
                </a:solidFill>
                <a:latin typeface="Corben" pitchFamily="34" charset="0"/>
                <a:ea typeface="Corben" pitchFamily="34" charset="-122"/>
                <a:cs typeface="Corben" pitchFamily="34" charset="-120"/>
              </a:rPr>
              <a:t>Customisable Scoring</a:t>
            </a:r>
            <a:endParaRPr lang="en-US" sz="2400"/>
          </a:p>
        </p:txBody>
      </p:sp>
      <p:sp>
        <p:nvSpPr>
          <p:cNvPr id="8" name="Text 6"/>
          <p:cNvSpPr/>
          <p:nvPr/>
        </p:nvSpPr>
        <p:spPr>
          <a:xfrm>
            <a:off x="5509141" y="3299936"/>
            <a:ext cx="3612118" cy="1580198"/>
          </a:xfrm>
          <a:prstGeom prst="rect">
            <a:avLst/>
          </a:prstGeom>
          <a:noFill/>
          <a:ln/>
        </p:spPr>
        <p:txBody>
          <a:bodyPr wrap="square" lIns="0" tIns="0" rIns="0" bIns="0" rtlCol="0" anchor="t"/>
          <a:lstStyle/>
          <a:p>
            <a:pPr marL="0" indent="0" algn="l">
              <a:lnSpc>
                <a:spcPts val="3100"/>
              </a:lnSpc>
              <a:buNone/>
            </a:pPr>
            <a:r>
              <a:rPr lang="en-US" sz="1900">
                <a:solidFill>
                  <a:srgbClr val="404155"/>
                </a:solidFill>
                <a:latin typeface="Nobile" pitchFamily="34" charset="0"/>
                <a:ea typeface="Nobile" pitchFamily="34" charset="-122"/>
                <a:cs typeface="Nobile" pitchFamily="34" charset="-120"/>
              </a:rPr>
              <a:t>Score weights and keyword ontologies can be tuned for different industries and academic levels.</a:t>
            </a:r>
            <a:endParaRPr lang="en-US" sz="1900"/>
          </a:p>
        </p:txBody>
      </p:sp>
      <p:sp>
        <p:nvSpPr>
          <p:cNvPr id="9" name="Shape 7"/>
          <p:cNvSpPr/>
          <p:nvPr/>
        </p:nvSpPr>
        <p:spPr>
          <a:xfrm>
            <a:off x="9630132" y="2504003"/>
            <a:ext cx="4136231" cy="3418999"/>
          </a:xfrm>
          <a:prstGeom prst="roundRect">
            <a:avLst>
              <a:gd name="adj" fmla="val 3033"/>
            </a:avLst>
          </a:prstGeom>
          <a:solidFill>
            <a:srgbClr val="D2D9F9"/>
          </a:solidFill>
          <a:ln w="15240">
            <a:solidFill>
              <a:srgbClr val="B8BFDF"/>
            </a:solidFill>
            <a:prstDash val="solid"/>
          </a:ln>
        </p:spPr>
      </p:sp>
      <p:sp>
        <p:nvSpPr>
          <p:cNvPr id="10" name="Text 8"/>
          <p:cNvSpPr/>
          <p:nvPr/>
        </p:nvSpPr>
        <p:spPr>
          <a:xfrm>
            <a:off x="9892189" y="2766060"/>
            <a:ext cx="3336846" cy="385763"/>
          </a:xfrm>
          <a:prstGeom prst="rect">
            <a:avLst/>
          </a:prstGeom>
          <a:noFill/>
          <a:ln/>
        </p:spPr>
        <p:txBody>
          <a:bodyPr wrap="none" lIns="0" tIns="0" rIns="0" bIns="0" rtlCol="0" anchor="t"/>
          <a:lstStyle/>
          <a:p>
            <a:pPr marL="0" indent="0" algn="l">
              <a:lnSpc>
                <a:spcPts val="3000"/>
              </a:lnSpc>
              <a:buNone/>
            </a:pPr>
            <a:r>
              <a:rPr lang="en-US" sz="2400">
                <a:solidFill>
                  <a:srgbClr val="404155"/>
                </a:solidFill>
                <a:latin typeface="Corben" pitchFamily="34" charset="0"/>
                <a:ea typeface="Corben" pitchFamily="34" charset="-122"/>
                <a:cs typeface="Corben" pitchFamily="34" charset="-120"/>
              </a:rPr>
              <a:t>India-focused Nuances</a:t>
            </a:r>
            <a:endParaRPr lang="en-US" sz="2400"/>
          </a:p>
        </p:txBody>
      </p:sp>
      <p:sp>
        <p:nvSpPr>
          <p:cNvPr id="11" name="Text 9"/>
          <p:cNvSpPr/>
          <p:nvPr/>
        </p:nvSpPr>
        <p:spPr>
          <a:xfrm>
            <a:off x="9892189" y="3299936"/>
            <a:ext cx="3612118" cy="1975247"/>
          </a:xfrm>
          <a:prstGeom prst="rect">
            <a:avLst/>
          </a:prstGeom>
          <a:noFill/>
          <a:ln/>
        </p:spPr>
        <p:txBody>
          <a:bodyPr wrap="square" lIns="0" tIns="0" rIns="0" bIns="0" rtlCol="0" anchor="t"/>
          <a:lstStyle/>
          <a:p>
            <a:pPr marL="0" indent="0" algn="l">
              <a:lnSpc>
                <a:spcPts val="3100"/>
              </a:lnSpc>
              <a:buNone/>
            </a:pPr>
            <a:r>
              <a:rPr lang="en-US" sz="1900">
                <a:solidFill>
                  <a:srgbClr val="404155"/>
                </a:solidFill>
                <a:latin typeface="Nobile" pitchFamily="34" charset="0"/>
                <a:ea typeface="Nobile" pitchFamily="34" charset="-122"/>
                <a:cs typeface="Nobile" pitchFamily="34" charset="-120"/>
              </a:rPr>
              <a:t>Recognises local resume conventions, education formats and common role titles used in the Indian job market.</a:t>
            </a:r>
            <a:endParaRPr lang="en-US" sz="1900"/>
          </a:p>
        </p:txBody>
      </p:sp>
      <p:sp>
        <p:nvSpPr>
          <p:cNvPr id="12" name="Text 10"/>
          <p:cNvSpPr/>
          <p:nvPr/>
        </p:nvSpPr>
        <p:spPr>
          <a:xfrm>
            <a:off x="864037" y="6200656"/>
            <a:ext cx="12902327" cy="790099"/>
          </a:xfrm>
          <a:prstGeom prst="rect">
            <a:avLst/>
          </a:prstGeom>
          <a:noFill/>
          <a:ln/>
        </p:spPr>
        <p:txBody>
          <a:bodyPr wrap="square" lIns="0" tIns="0" rIns="0" bIns="0" rtlCol="0" anchor="t"/>
          <a:lstStyle/>
          <a:p>
            <a:pPr marL="0" indent="0" algn="l">
              <a:lnSpc>
                <a:spcPts val="3100"/>
              </a:lnSpc>
              <a:buNone/>
            </a:pPr>
            <a:r>
              <a:rPr lang="en-US" sz="1900">
                <a:solidFill>
                  <a:srgbClr val="404155"/>
                </a:solidFill>
                <a:latin typeface="Nobile" pitchFamily="34" charset="0"/>
                <a:ea typeface="Nobile" pitchFamily="34" charset="-122"/>
                <a:cs typeface="Nobile" pitchFamily="34" charset="-120"/>
              </a:rPr>
              <a:t>Compared with Jobscan and similar tools, the project stands out for developer accessibility and emphasis on educational use-cases for interns.</a:t>
            </a:r>
            <a:endParaRPr lang="en-US" sz="1900"/>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4C4A9D00-1DD7-62CA-DF1F-19AE6BA6BEED}"/>
                  </a:ext>
                </a:extLst>
              </p14:cNvPr>
              <p14:cNvContentPartPr/>
              <p14:nvPr/>
            </p14:nvContentPartPr>
            <p14:xfrm>
              <a:off x="12842687" y="7784079"/>
              <a:ext cx="1715250" cy="311399"/>
            </p14:xfrm>
          </p:contentPart>
        </mc:Choice>
        <mc:Fallback xmlns="">
          <p:pic>
            <p:nvPicPr>
              <p:cNvPr id="13" name="Ink 12">
                <a:extLst>
                  <a:ext uri="{FF2B5EF4-FFF2-40B4-BE49-F238E27FC236}">
                    <a16:creationId xmlns:a16="http://schemas.microsoft.com/office/drawing/2014/main" id="{4C4A9D00-1DD7-62CA-DF1F-19AE6BA6BEED}"/>
                  </a:ext>
                </a:extLst>
              </p:cNvPr>
              <p:cNvPicPr/>
              <p:nvPr/>
            </p:nvPicPr>
            <p:blipFill>
              <a:blip r:embed="rId4"/>
              <a:stretch>
                <a:fillRect/>
              </a:stretch>
            </p:blipFill>
            <p:spPr>
              <a:xfrm>
                <a:off x="12779706" y="7721152"/>
                <a:ext cx="1840853" cy="436894"/>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016675"/>
            <a:ext cx="11918275" cy="771525"/>
          </a:xfrm>
          <a:prstGeom prst="rect">
            <a:avLst/>
          </a:prstGeom>
          <a:noFill/>
          <a:ln/>
        </p:spPr>
        <p:txBody>
          <a:bodyPr wrap="none" lIns="0" tIns="0" rIns="0" bIns="0" rtlCol="0" anchor="t"/>
          <a:lstStyle/>
          <a:p>
            <a:pPr marL="0" indent="0" algn="l">
              <a:lnSpc>
                <a:spcPts val="6050"/>
              </a:lnSpc>
              <a:buNone/>
            </a:pPr>
            <a:r>
              <a:rPr lang="en-US" sz="4850">
                <a:solidFill>
                  <a:srgbClr val="1B1B27"/>
                </a:solidFill>
                <a:latin typeface="Corben" pitchFamily="34" charset="0"/>
                <a:ea typeface="Corben" pitchFamily="34" charset="-122"/>
                <a:cs typeface="Corben" pitchFamily="34" charset="-120"/>
              </a:rPr>
              <a:t>User Experience and Interface Highlights</a:t>
            </a:r>
            <a:endParaRPr lang="en-US" sz="4850"/>
          </a:p>
        </p:txBody>
      </p:sp>
      <p:sp>
        <p:nvSpPr>
          <p:cNvPr id="3" name="Shape 1"/>
          <p:cNvSpPr/>
          <p:nvPr/>
        </p:nvSpPr>
        <p:spPr>
          <a:xfrm>
            <a:off x="686276" y="2158484"/>
            <a:ext cx="5155049" cy="5054322"/>
          </a:xfrm>
          <a:prstGeom prst="roundRect">
            <a:avLst>
              <a:gd name="adj" fmla="val 3517"/>
            </a:avLst>
          </a:prstGeom>
          <a:solidFill>
            <a:srgbClr val="4967E9">
              <a:alpha val="95000"/>
            </a:srgbClr>
          </a:solidFill>
          <a:ln/>
        </p:spPr>
      </p:sp>
      <p:sp>
        <p:nvSpPr>
          <p:cNvPr id="4" name="Text 2"/>
          <p:cNvSpPr/>
          <p:nvPr/>
        </p:nvSpPr>
        <p:spPr>
          <a:xfrm>
            <a:off x="933093" y="2405301"/>
            <a:ext cx="3086100" cy="385763"/>
          </a:xfrm>
          <a:prstGeom prst="rect">
            <a:avLst/>
          </a:prstGeom>
          <a:noFill/>
          <a:ln/>
        </p:spPr>
        <p:txBody>
          <a:bodyPr wrap="none" lIns="0" tIns="0" rIns="0" bIns="0" rtlCol="0" anchor="t"/>
          <a:lstStyle/>
          <a:p>
            <a:pPr marL="0" indent="0" algn="l">
              <a:lnSpc>
                <a:spcPts val="3000"/>
              </a:lnSpc>
              <a:buNone/>
            </a:pPr>
            <a:r>
              <a:rPr lang="en-US" sz="2400">
                <a:solidFill>
                  <a:srgbClr val="FFFFFF"/>
                </a:solidFill>
                <a:latin typeface="Corben" pitchFamily="34" charset="0"/>
                <a:ea typeface="Corben" pitchFamily="34" charset="-122"/>
                <a:cs typeface="Corben" pitchFamily="34" charset="-120"/>
              </a:rPr>
              <a:t>Quick Actions</a:t>
            </a:r>
            <a:endParaRPr lang="en-US" sz="2400"/>
          </a:p>
        </p:txBody>
      </p:sp>
      <p:sp>
        <p:nvSpPr>
          <p:cNvPr id="5" name="Text 3"/>
          <p:cNvSpPr/>
          <p:nvPr/>
        </p:nvSpPr>
        <p:spPr>
          <a:xfrm>
            <a:off x="933093" y="3037880"/>
            <a:ext cx="4661416" cy="947976"/>
          </a:xfrm>
          <a:prstGeom prst="rect">
            <a:avLst/>
          </a:prstGeom>
          <a:noFill/>
          <a:ln/>
        </p:spPr>
        <p:txBody>
          <a:bodyPr wrap="square" lIns="0" tIns="0" rIns="0" bIns="0" rtlCol="0" anchor="t"/>
          <a:lstStyle/>
          <a:p>
            <a:pPr marL="0" indent="0" algn="l">
              <a:lnSpc>
                <a:spcPts val="2450"/>
              </a:lnSpc>
              <a:buNone/>
            </a:pPr>
            <a:r>
              <a:rPr lang="en-US" sz="1550">
                <a:solidFill>
                  <a:srgbClr val="FFFFFF"/>
                </a:solidFill>
                <a:latin typeface="Nobile" pitchFamily="34" charset="0"/>
                <a:ea typeface="Nobile" pitchFamily="34" charset="-122"/>
                <a:cs typeface="Nobile" pitchFamily="34" charset="-120"/>
              </a:rPr>
              <a:t>Drag-and-drop upload, instant score badge, and one-click suggested edits to improve ATS compatibility.</a:t>
            </a:r>
            <a:endParaRPr lang="en-US" sz="1550"/>
          </a:p>
        </p:txBody>
      </p:sp>
      <p:pic>
        <p:nvPicPr>
          <p:cNvPr id="6" name="Image 0" descr="preencoded.png"/>
          <p:cNvPicPr>
            <a:picLocks noChangeAspect="1"/>
          </p:cNvPicPr>
          <p:nvPr/>
        </p:nvPicPr>
        <p:blipFill>
          <a:blip r:embed="rId3"/>
          <a:stretch>
            <a:fillRect/>
          </a:stretch>
        </p:blipFill>
        <p:spPr>
          <a:xfrm>
            <a:off x="6273403" y="2436138"/>
            <a:ext cx="1582103" cy="1977628"/>
          </a:xfrm>
          <a:prstGeom prst="rect">
            <a:avLst/>
          </a:prstGeom>
        </p:spPr>
      </p:pic>
      <p:sp>
        <p:nvSpPr>
          <p:cNvPr id="7" name="Text 4"/>
          <p:cNvSpPr/>
          <p:nvPr/>
        </p:nvSpPr>
        <p:spPr>
          <a:xfrm>
            <a:off x="6273403" y="4722376"/>
            <a:ext cx="3104793" cy="385763"/>
          </a:xfrm>
          <a:prstGeom prst="rect">
            <a:avLst/>
          </a:prstGeom>
          <a:noFill/>
          <a:ln/>
        </p:spPr>
        <p:txBody>
          <a:bodyPr wrap="none" lIns="0" tIns="0" rIns="0" bIns="0" rtlCol="0" anchor="t"/>
          <a:lstStyle/>
          <a:p>
            <a:pPr marL="0" indent="0" algn="l">
              <a:lnSpc>
                <a:spcPts val="3000"/>
              </a:lnSpc>
              <a:buNone/>
            </a:pPr>
            <a:r>
              <a:rPr lang="en-US" sz="2400">
                <a:solidFill>
                  <a:srgbClr val="404155"/>
                </a:solidFill>
                <a:latin typeface="Corben" pitchFamily="34" charset="0"/>
                <a:ea typeface="Corben" pitchFamily="34" charset="-122"/>
                <a:cs typeface="Corben" pitchFamily="34" charset="-120"/>
              </a:rPr>
              <a:t>Keyword Gap Visuals</a:t>
            </a:r>
            <a:endParaRPr lang="en-US" sz="2400"/>
          </a:p>
        </p:txBody>
      </p:sp>
      <p:sp>
        <p:nvSpPr>
          <p:cNvPr id="8" name="Text 5"/>
          <p:cNvSpPr/>
          <p:nvPr/>
        </p:nvSpPr>
        <p:spPr>
          <a:xfrm>
            <a:off x="6273403" y="5354955"/>
            <a:ext cx="3595926" cy="1580198"/>
          </a:xfrm>
          <a:prstGeom prst="rect">
            <a:avLst/>
          </a:prstGeom>
          <a:noFill/>
          <a:ln/>
        </p:spPr>
        <p:txBody>
          <a:bodyPr wrap="square" lIns="0" tIns="0" rIns="0" bIns="0" rtlCol="0" anchor="t"/>
          <a:lstStyle/>
          <a:p>
            <a:pPr marL="0" indent="0" algn="l">
              <a:lnSpc>
                <a:spcPts val="3100"/>
              </a:lnSpc>
              <a:buNone/>
            </a:pPr>
            <a:r>
              <a:rPr lang="en-US" sz="1900">
                <a:solidFill>
                  <a:srgbClr val="404155"/>
                </a:solidFill>
                <a:latin typeface="Nobile" pitchFamily="34" charset="0"/>
                <a:ea typeface="Nobile" pitchFamily="34" charset="-122"/>
                <a:cs typeface="Nobile" pitchFamily="34" charset="-120"/>
              </a:rPr>
              <a:t>Interactive heatmap highlights missing keywords and shows where to insert them in context.</a:t>
            </a:r>
            <a:endParaRPr lang="en-US" sz="1900"/>
          </a:p>
        </p:txBody>
      </p:sp>
      <p:pic>
        <p:nvPicPr>
          <p:cNvPr id="9" name="Image 1" descr="preencoded.png"/>
          <p:cNvPicPr>
            <a:picLocks noChangeAspect="1"/>
          </p:cNvPicPr>
          <p:nvPr/>
        </p:nvPicPr>
        <p:blipFill>
          <a:blip r:embed="rId4"/>
          <a:stretch>
            <a:fillRect/>
          </a:stretch>
        </p:blipFill>
        <p:spPr>
          <a:xfrm>
            <a:off x="10177939" y="2436138"/>
            <a:ext cx="1582103" cy="1977628"/>
          </a:xfrm>
          <a:prstGeom prst="rect">
            <a:avLst/>
          </a:prstGeom>
        </p:spPr>
      </p:pic>
      <p:sp>
        <p:nvSpPr>
          <p:cNvPr id="10" name="Text 6"/>
          <p:cNvSpPr/>
          <p:nvPr/>
        </p:nvSpPr>
        <p:spPr>
          <a:xfrm>
            <a:off x="10177939" y="4722376"/>
            <a:ext cx="3086100" cy="385763"/>
          </a:xfrm>
          <a:prstGeom prst="rect">
            <a:avLst/>
          </a:prstGeom>
          <a:noFill/>
          <a:ln/>
        </p:spPr>
        <p:txBody>
          <a:bodyPr wrap="none" lIns="0" tIns="0" rIns="0" bIns="0" rtlCol="0" anchor="t"/>
          <a:lstStyle/>
          <a:p>
            <a:pPr marL="0" indent="0" algn="l">
              <a:lnSpc>
                <a:spcPts val="3000"/>
              </a:lnSpc>
              <a:buNone/>
            </a:pPr>
            <a:r>
              <a:rPr lang="en-US" sz="2400">
                <a:solidFill>
                  <a:srgbClr val="404155"/>
                </a:solidFill>
                <a:latin typeface="Corben" pitchFamily="34" charset="0"/>
                <a:ea typeface="Corben" pitchFamily="34" charset="-122"/>
                <a:cs typeface="Corben" pitchFamily="34" charset="-120"/>
              </a:rPr>
              <a:t>Responsive Preview</a:t>
            </a:r>
            <a:endParaRPr lang="en-US" sz="2400"/>
          </a:p>
        </p:txBody>
      </p:sp>
      <p:sp>
        <p:nvSpPr>
          <p:cNvPr id="11" name="Text 7"/>
          <p:cNvSpPr/>
          <p:nvPr/>
        </p:nvSpPr>
        <p:spPr>
          <a:xfrm>
            <a:off x="10177939" y="5354955"/>
            <a:ext cx="3595926" cy="1580198"/>
          </a:xfrm>
          <a:prstGeom prst="rect">
            <a:avLst/>
          </a:prstGeom>
          <a:noFill/>
          <a:ln/>
        </p:spPr>
        <p:txBody>
          <a:bodyPr wrap="square" lIns="0" tIns="0" rIns="0" bIns="0" rtlCol="0" anchor="t"/>
          <a:lstStyle/>
          <a:p>
            <a:pPr marL="0" indent="0" algn="l">
              <a:lnSpc>
                <a:spcPts val="3100"/>
              </a:lnSpc>
              <a:buNone/>
            </a:pPr>
            <a:r>
              <a:rPr lang="en-US" sz="1900">
                <a:solidFill>
                  <a:srgbClr val="404155"/>
                </a:solidFill>
                <a:latin typeface="Nobile" pitchFamily="34" charset="0"/>
                <a:ea typeface="Nobile" pitchFamily="34" charset="-122"/>
                <a:cs typeface="Nobile" pitchFamily="34" charset="-120"/>
              </a:rPr>
              <a:t>Preview how parsed resume looks to ATS and to recruiters, with toggles to switch between formats.</a:t>
            </a:r>
            <a:endParaRPr lang="en-US" sz="1900"/>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18DD944-6CE4-D2E3-BB9B-626FAC4EE8C4}"/>
                  </a:ext>
                </a:extLst>
              </p14:cNvPr>
              <p14:cNvContentPartPr/>
              <p14:nvPr/>
            </p14:nvContentPartPr>
            <p14:xfrm>
              <a:off x="12853610" y="7796740"/>
              <a:ext cx="1637901" cy="305335"/>
            </p14:xfrm>
          </p:contentPart>
        </mc:Choice>
        <mc:Fallback xmlns="">
          <p:pic>
            <p:nvPicPr>
              <p:cNvPr id="12" name="Ink 11">
                <a:extLst>
                  <a:ext uri="{FF2B5EF4-FFF2-40B4-BE49-F238E27FC236}">
                    <a16:creationId xmlns:a16="http://schemas.microsoft.com/office/drawing/2014/main" id="{418DD944-6CE4-D2E3-BB9B-626FAC4EE8C4}"/>
                  </a:ext>
                </a:extLst>
              </p:cNvPr>
              <p:cNvPicPr/>
              <p:nvPr/>
            </p:nvPicPr>
            <p:blipFill>
              <a:blip r:embed="rId6"/>
              <a:stretch>
                <a:fillRect/>
              </a:stretch>
            </p:blipFill>
            <p:spPr>
              <a:xfrm>
                <a:off x="12790628" y="7733803"/>
                <a:ext cx="1763506" cy="4308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B7EA49E5-98EF-C0D3-145D-11D35FEA800D}"/>
                  </a:ext>
                </a:extLst>
              </p14:cNvPr>
              <p14:cNvContentPartPr/>
              <p14:nvPr/>
            </p14:nvContentPartPr>
            <p14:xfrm>
              <a:off x="13942162" y="8095172"/>
              <a:ext cx="437306" cy="14514"/>
            </p14:xfrm>
          </p:contentPart>
        </mc:Choice>
        <mc:Fallback xmlns="">
          <p:pic>
            <p:nvPicPr>
              <p:cNvPr id="13" name="Ink 12">
                <a:extLst>
                  <a:ext uri="{FF2B5EF4-FFF2-40B4-BE49-F238E27FC236}">
                    <a16:creationId xmlns:a16="http://schemas.microsoft.com/office/drawing/2014/main" id="{B7EA49E5-98EF-C0D3-145D-11D35FEA800D}"/>
                  </a:ext>
                </a:extLst>
              </p:cNvPr>
              <p:cNvPicPr/>
              <p:nvPr/>
            </p:nvPicPr>
            <p:blipFill>
              <a:blip r:embed="rId8"/>
              <a:stretch>
                <a:fillRect/>
              </a:stretch>
            </p:blipFill>
            <p:spPr>
              <a:xfrm>
                <a:off x="13879176" y="5555222"/>
                <a:ext cx="562919" cy="50799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317188" y="588288"/>
            <a:ext cx="8374975" cy="657582"/>
          </a:xfrm>
          <a:prstGeom prst="rect">
            <a:avLst/>
          </a:prstGeom>
          <a:noFill/>
          <a:ln/>
        </p:spPr>
        <p:txBody>
          <a:bodyPr wrap="none" lIns="0" tIns="0" rIns="0" bIns="0" rtlCol="0" anchor="t"/>
          <a:lstStyle/>
          <a:p>
            <a:pPr marL="0" indent="0" algn="l">
              <a:lnSpc>
                <a:spcPts val="5150"/>
              </a:lnSpc>
              <a:buNone/>
            </a:pPr>
            <a:r>
              <a:rPr lang="en-US" sz="4100">
                <a:solidFill>
                  <a:srgbClr val="1B1B27"/>
                </a:solidFill>
                <a:latin typeface="Corben" pitchFamily="34" charset="0"/>
                <a:ea typeface="Corben" pitchFamily="34" charset="-122"/>
                <a:cs typeface="Corben" pitchFamily="34" charset="-120"/>
              </a:rPr>
              <a:t>Real-World Impact and Use Cases</a:t>
            </a:r>
            <a:endParaRPr lang="en-US" sz="4100"/>
          </a:p>
        </p:txBody>
      </p:sp>
      <p:sp>
        <p:nvSpPr>
          <p:cNvPr id="3" name="Text 1"/>
          <p:cNvSpPr/>
          <p:nvPr/>
        </p:nvSpPr>
        <p:spPr>
          <a:xfrm>
            <a:off x="1317188" y="1676400"/>
            <a:ext cx="5741194" cy="623887"/>
          </a:xfrm>
          <a:prstGeom prst="rect">
            <a:avLst/>
          </a:prstGeom>
          <a:noFill/>
          <a:ln/>
        </p:spPr>
        <p:txBody>
          <a:bodyPr wrap="square" lIns="0" tIns="0" rIns="0" bIns="0" rtlCol="0" anchor="t"/>
          <a:lstStyle/>
          <a:p>
            <a:pPr marL="0" indent="0" algn="l">
              <a:lnSpc>
                <a:spcPts val="2450"/>
              </a:lnSpc>
              <a:buNone/>
            </a:pPr>
            <a:r>
              <a:rPr lang="en-US" sz="1650">
                <a:solidFill>
                  <a:srgbClr val="404155"/>
                </a:solidFill>
                <a:latin typeface="Nobile" pitchFamily="34" charset="0"/>
                <a:ea typeface="Nobile" pitchFamily="34" charset="-122"/>
                <a:cs typeface="Nobile" pitchFamily="34" charset="-120"/>
              </a:rPr>
              <a:t>Pilot tests with college placement cells and internship cohorts showed measurable improvements:</a:t>
            </a:r>
            <a:endParaRPr lang="en-US" sz="1650"/>
          </a:p>
        </p:txBody>
      </p:sp>
      <p:sp>
        <p:nvSpPr>
          <p:cNvPr id="4" name="Text 2"/>
          <p:cNvSpPr/>
          <p:nvPr/>
        </p:nvSpPr>
        <p:spPr>
          <a:xfrm>
            <a:off x="1317188" y="2461736"/>
            <a:ext cx="5741194" cy="935646"/>
          </a:xfrm>
          <a:prstGeom prst="rect">
            <a:avLst/>
          </a:prstGeom>
          <a:noFill/>
          <a:ln/>
        </p:spPr>
        <p:txBody>
          <a:bodyPr wrap="square" lIns="0" tIns="0" rIns="0" bIns="0" rtlCol="0" anchor="t"/>
          <a:lstStyle/>
          <a:p>
            <a:pPr marL="342900" indent="-342900" algn="l">
              <a:lnSpc>
                <a:spcPts val="2450"/>
              </a:lnSpc>
              <a:buSzPct val="100000"/>
              <a:buChar char="•"/>
            </a:pPr>
            <a:r>
              <a:rPr lang="en-US" sz="1650">
                <a:solidFill>
                  <a:srgbClr val="404155"/>
                </a:solidFill>
                <a:latin typeface="Nobile" pitchFamily="34" charset="0"/>
                <a:ea typeface="Nobile" pitchFamily="34" charset="-122"/>
                <a:cs typeface="Nobile" pitchFamily="34" charset="-120"/>
              </a:rPr>
              <a:t>Average ATS pass-rate improvement: </a:t>
            </a:r>
            <a:r>
              <a:rPr lang="en-US" sz="1650">
                <a:solidFill>
                  <a:srgbClr val="4967E9"/>
                </a:solidFill>
                <a:latin typeface="Nobile" pitchFamily="34" charset="0"/>
                <a:ea typeface="Nobile" pitchFamily="34" charset="-122"/>
                <a:cs typeface="Nobile" pitchFamily="34" charset="-120"/>
              </a:rPr>
              <a:t>30%+</a:t>
            </a:r>
            <a:endParaRPr lang="en-US" sz="1650"/>
          </a:p>
          <a:p>
            <a:pPr marL="342900" indent="-342900" algn="l">
              <a:lnSpc>
                <a:spcPts val="2450"/>
              </a:lnSpc>
              <a:buSzPct val="100000"/>
              <a:buChar char="•"/>
            </a:pPr>
            <a:r>
              <a:rPr lang="en-US" sz="1650">
                <a:solidFill>
                  <a:srgbClr val="404155"/>
                </a:solidFill>
                <a:latin typeface="Nobile" pitchFamily="34" charset="0"/>
                <a:ea typeface="Nobile" pitchFamily="34" charset="-122"/>
                <a:cs typeface="Nobile" pitchFamily="34" charset="-120"/>
              </a:rPr>
              <a:t>Faster shortlist generation for recruiters</a:t>
            </a:r>
            <a:endParaRPr lang="en-US" sz="1650"/>
          </a:p>
          <a:p>
            <a:pPr marL="342900" indent="-342900" algn="l">
              <a:lnSpc>
                <a:spcPts val="2450"/>
              </a:lnSpc>
              <a:buSzPct val="100000"/>
              <a:buChar char="•"/>
            </a:pPr>
            <a:r>
              <a:rPr lang="en-US" sz="1650">
                <a:solidFill>
                  <a:srgbClr val="404155"/>
                </a:solidFill>
                <a:latin typeface="Nobile" pitchFamily="34" charset="0"/>
                <a:ea typeface="Nobile" pitchFamily="34" charset="-122"/>
                <a:cs typeface="Nobile" pitchFamily="34" charset="-120"/>
              </a:rPr>
              <a:t>Actionable coaching reports for students</a:t>
            </a:r>
            <a:endParaRPr lang="en-US" sz="1650"/>
          </a:p>
        </p:txBody>
      </p:sp>
      <p:sp>
        <p:nvSpPr>
          <p:cNvPr id="5" name="Text 3"/>
          <p:cNvSpPr/>
          <p:nvPr/>
        </p:nvSpPr>
        <p:spPr>
          <a:xfrm>
            <a:off x="1317188" y="3558831"/>
            <a:ext cx="5741194" cy="935831"/>
          </a:xfrm>
          <a:prstGeom prst="rect">
            <a:avLst/>
          </a:prstGeom>
          <a:noFill/>
          <a:ln/>
        </p:spPr>
        <p:txBody>
          <a:bodyPr wrap="square" lIns="0" tIns="0" rIns="0" bIns="0" rtlCol="0" anchor="t"/>
          <a:lstStyle/>
          <a:p>
            <a:pPr marL="0" indent="0" algn="l">
              <a:lnSpc>
                <a:spcPts val="2450"/>
              </a:lnSpc>
              <a:buNone/>
            </a:pPr>
            <a:r>
              <a:rPr lang="en-US" sz="1650">
                <a:solidFill>
                  <a:srgbClr val="404155"/>
                </a:solidFill>
                <a:latin typeface="Nobile" pitchFamily="34" charset="0"/>
                <a:ea typeface="Nobile" pitchFamily="34" charset="-122"/>
                <a:cs typeface="Nobile" pitchFamily="34" charset="-120"/>
              </a:rPr>
              <a:t>Use-cases include campus placements, internship applications, early-career job hunting and career services integrations.</a:t>
            </a:r>
            <a:endParaRPr lang="en-US" sz="165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1CA39E1-258E-0A3A-363F-0E35F3516BE9}"/>
                  </a:ext>
                </a:extLst>
              </p14:cNvPr>
              <p14:cNvContentPartPr/>
              <p14:nvPr/>
            </p14:nvContentPartPr>
            <p14:xfrm>
              <a:off x="12889922" y="7814427"/>
              <a:ext cx="1676596" cy="271432"/>
            </p14:xfrm>
          </p:contentPart>
        </mc:Choice>
        <mc:Fallback xmlns="">
          <p:pic>
            <p:nvPicPr>
              <p:cNvPr id="9" name="Ink 8">
                <a:extLst>
                  <a:ext uri="{FF2B5EF4-FFF2-40B4-BE49-F238E27FC236}">
                    <a16:creationId xmlns:a16="http://schemas.microsoft.com/office/drawing/2014/main" id="{A1CA39E1-258E-0A3A-363F-0E35F3516BE9}"/>
                  </a:ext>
                </a:extLst>
              </p:cNvPr>
              <p:cNvPicPr/>
              <p:nvPr/>
            </p:nvPicPr>
            <p:blipFill>
              <a:blip r:embed="rId7"/>
              <a:stretch>
                <a:fillRect/>
              </a:stretch>
            </p:blipFill>
            <p:spPr>
              <a:xfrm>
                <a:off x="12826933" y="7751512"/>
                <a:ext cx="1802215" cy="39690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D70CE40-0373-39B3-CFB7-18809C101A30}"/>
                  </a:ext>
                </a:extLst>
              </p14:cNvPr>
              <p14:cNvContentPartPr/>
              <p14:nvPr/>
            </p14:nvContentPartPr>
            <p14:xfrm>
              <a:off x="12937671" y="8028128"/>
              <a:ext cx="165794" cy="91681"/>
            </p14:xfrm>
          </p:contentPart>
        </mc:Choice>
        <mc:Fallback xmlns="">
          <p:pic>
            <p:nvPicPr>
              <p:cNvPr id="10" name="Ink 9">
                <a:extLst>
                  <a:ext uri="{FF2B5EF4-FFF2-40B4-BE49-F238E27FC236}">
                    <a16:creationId xmlns:a16="http://schemas.microsoft.com/office/drawing/2014/main" id="{AD70CE40-0373-39B3-CFB7-18809C101A30}"/>
                  </a:ext>
                </a:extLst>
              </p:cNvPr>
              <p:cNvPicPr/>
              <p:nvPr/>
            </p:nvPicPr>
            <p:blipFill>
              <a:blip r:embed="rId9"/>
              <a:stretch>
                <a:fillRect/>
              </a:stretch>
            </p:blipFill>
            <p:spPr>
              <a:xfrm>
                <a:off x="12874734" y="7965210"/>
                <a:ext cx="291308" cy="217158"/>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TotalTime>
  <Words>1186</Words>
  <Application>Microsoft Office PowerPoint</Application>
  <PresentationFormat>Custom</PresentationFormat>
  <Paragraphs>146</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Nobile</vt:lpstr>
      <vt:lpstr>Corben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RAKESH KUMAR</dc:creator>
  <cp:lastModifiedBy>Rakesh kumar</cp:lastModifiedBy>
  <cp:revision>5</cp:revision>
  <dcterms:created xsi:type="dcterms:W3CDTF">2026-02-10T11:41:03Z</dcterms:created>
  <dcterms:modified xsi:type="dcterms:W3CDTF">2026-02-12T08:06:34Z</dcterms:modified>
</cp:coreProperties>
</file>